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408" r:id="rId5"/>
    <p:sldId id="434" r:id="rId6"/>
    <p:sldId id="441" r:id="rId7"/>
    <p:sldId id="442" r:id="rId8"/>
    <p:sldId id="426" r:id="rId9"/>
    <p:sldId id="444" r:id="rId10"/>
    <p:sldId id="437" r:id="rId11"/>
    <p:sldId id="440" r:id="rId12"/>
    <p:sldId id="443" r:id="rId13"/>
    <p:sldId id="436" r:id="rId14"/>
    <p:sldId id="445" r:id="rId15"/>
    <p:sldId id="447" r:id="rId16"/>
    <p:sldId id="448" r:id="rId17"/>
    <p:sldId id="446" r:id="rId18"/>
    <p:sldId id="428" r:id="rId19"/>
    <p:sldId id="435" r:id="rId20"/>
    <p:sldId id="430" r:id="rId21"/>
    <p:sldId id="432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s, G.A. (Gwendolyn)" initials="MG(" lastIdx="2" clrIdx="0">
    <p:extLst>
      <p:ext uri="{19B8F6BF-5375-455C-9EA6-DF929625EA0E}">
        <p15:presenceInfo xmlns:p15="http://schemas.microsoft.com/office/powerpoint/2012/main" userId="S::maaga@hr.nl::c2483c7c-0033-46ed-9ff5-3ff0c89f23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71A"/>
    <a:srgbClr val="7D6F97"/>
    <a:srgbClr val="FFFFFF"/>
    <a:srgbClr val="CB526E"/>
    <a:srgbClr val="5FB2E1"/>
    <a:srgbClr val="3C9FD9"/>
    <a:srgbClr val="554570"/>
    <a:srgbClr val="CFD6E8"/>
    <a:srgbClr val="CA0A37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FAD468-140D-1D4C-8247-D22535D3B57F}" v="352" dt="2023-03-28T10:37:53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76"/>
  </p:normalViewPr>
  <p:slideViewPr>
    <p:cSldViewPr snapToGrid="0">
      <p:cViewPr varScale="1">
        <p:scale>
          <a:sx n="88" d="100"/>
          <a:sy n="88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gaard, J.A. (Jeroen)" userId="5d8bfbb9-ac4d-4b54-995c-89502a1fc463" providerId="ADAL" clId="{76FAD468-140D-1D4C-8247-D22535D3B57F}"/>
    <pc:docChg chg="undo redo custSel addSld delSld modSld sldOrd">
      <pc:chgData name="Boogaard, J.A. (Jeroen)" userId="5d8bfbb9-ac4d-4b54-995c-89502a1fc463" providerId="ADAL" clId="{76FAD468-140D-1D4C-8247-D22535D3B57F}" dt="2023-03-28T10:39:30.014" v="4133" actId="1038"/>
      <pc:docMkLst>
        <pc:docMk/>
      </pc:docMkLst>
      <pc:sldChg chg="modSp mod">
        <pc:chgData name="Boogaard, J.A. (Jeroen)" userId="5d8bfbb9-ac4d-4b54-995c-89502a1fc463" providerId="ADAL" clId="{76FAD468-140D-1D4C-8247-D22535D3B57F}" dt="2023-03-28T07:38:47.448" v="4051" actId="20577"/>
        <pc:sldMkLst>
          <pc:docMk/>
          <pc:sldMk cId="494620533" sldId="408"/>
        </pc:sldMkLst>
        <pc:spChg chg="mod">
          <ac:chgData name="Boogaard, J.A. (Jeroen)" userId="5d8bfbb9-ac4d-4b54-995c-89502a1fc463" providerId="ADAL" clId="{76FAD468-140D-1D4C-8247-D22535D3B57F}" dt="2023-03-28T07:38:47.448" v="4051" actId="20577"/>
          <ac:spMkLst>
            <pc:docMk/>
            <pc:sldMk cId="494620533" sldId="408"/>
            <ac:spMk id="4" creationId="{59AE7370-A288-CC6C-DBB6-03D6C6410C8B}"/>
          </ac:spMkLst>
        </pc:spChg>
      </pc:sldChg>
      <pc:sldChg chg="delSp add del ord setBg delDesignElem">
        <pc:chgData name="Boogaard, J.A. (Jeroen)" userId="5d8bfbb9-ac4d-4b54-995c-89502a1fc463" providerId="ADAL" clId="{76FAD468-140D-1D4C-8247-D22535D3B57F}" dt="2023-03-27T19:21:10.626" v="2761" actId="2696"/>
        <pc:sldMkLst>
          <pc:docMk/>
          <pc:sldMk cId="3897602975" sldId="424"/>
        </pc:sldMkLst>
        <pc:spChg chg="del">
          <ac:chgData name="Boogaard, J.A. (Jeroen)" userId="5d8bfbb9-ac4d-4b54-995c-89502a1fc463" providerId="ADAL" clId="{76FAD468-140D-1D4C-8247-D22535D3B57F}" dt="2023-03-27T19:18:53.340" v="2749"/>
          <ac:spMkLst>
            <pc:docMk/>
            <pc:sldMk cId="3897602975" sldId="424"/>
            <ac:spMk id="10" creationId="{53F29798-D584-4792-9B62-3F5F5C36D619}"/>
          </ac:spMkLst>
        </pc:spChg>
      </pc:sldChg>
      <pc:sldChg chg="addSp delSp modSp mod setBg">
        <pc:chgData name="Boogaard, J.A. (Jeroen)" userId="5d8bfbb9-ac4d-4b54-995c-89502a1fc463" providerId="ADAL" clId="{76FAD468-140D-1D4C-8247-D22535D3B57F}" dt="2023-03-28T08:06:33.989" v="4052" actId="207"/>
        <pc:sldMkLst>
          <pc:docMk/>
          <pc:sldMk cId="737778669" sldId="426"/>
        </pc:sldMkLst>
        <pc:spChg chg="mod">
          <ac:chgData name="Boogaard, J.A. (Jeroen)" userId="5d8bfbb9-ac4d-4b54-995c-89502a1fc463" providerId="ADAL" clId="{76FAD468-140D-1D4C-8247-D22535D3B57F}" dt="2023-03-28T08:06:33.989" v="4052" actId="207"/>
          <ac:spMkLst>
            <pc:docMk/>
            <pc:sldMk cId="737778669" sldId="426"/>
            <ac:spMk id="2" creationId="{1570842C-67DA-C1D0-0162-8207875D3BD7}"/>
          </ac:spMkLst>
        </pc:spChg>
        <pc:spChg chg="del mod">
          <ac:chgData name="Boogaard, J.A. (Jeroen)" userId="5d8bfbb9-ac4d-4b54-995c-89502a1fc463" providerId="ADAL" clId="{76FAD468-140D-1D4C-8247-D22535D3B57F}" dt="2023-03-27T18:06:50.277" v="38" actId="478"/>
          <ac:spMkLst>
            <pc:docMk/>
            <pc:sldMk cId="737778669" sldId="426"/>
            <ac:spMk id="3" creationId="{98588113-B946-84C5-0ECF-59354AB079EF}"/>
          </ac:spMkLst>
        </pc:spChg>
        <pc:spChg chg="add del">
          <ac:chgData name="Boogaard, J.A. (Jeroen)" userId="5d8bfbb9-ac4d-4b54-995c-89502a1fc463" providerId="ADAL" clId="{76FAD468-140D-1D4C-8247-D22535D3B57F}" dt="2023-03-27T18:07:05.001" v="41" actId="22"/>
          <ac:spMkLst>
            <pc:docMk/>
            <pc:sldMk cId="737778669" sldId="426"/>
            <ac:spMk id="7" creationId="{45EE1F5A-85B2-A505-6539-76A479B9A9EE}"/>
          </ac:spMkLst>
        </pc:spChg>
        <pc:spChg chg="add mod">
          <ac:chgData name="Boogaard, J.A. (Jeroen)" userId="5d8bfbb9-ac4d-4b54-995c-89502a1fc463" providerId="ADAL" clId="{76FAD468-140D-1D4C-8247-D22535D3B57F}" dt="2023-03-27T19:22:06.559" v="2779" actId="26606"/>
          <ac:spMkLst>
            <pc:docMk/>
            <pc:sldMk cId="737778669" sldId="426"/>
            <ac:spMk id="8" creationId="{C57A20B6-6DA6-ADC2-849F-699435DA3AA1}"/>
          </ac:spMkLst>
        </pc:spChg>
        <pc:spChg chg="add del">
          <ac:chgData name="Boogaard, J.A. (Jeroen)" userId="5d8bfbb9-ac4d-4b54-995c-89502a1fc463" providerId="ADAL" clId="{76FAD468-140D-1D4C-8247-D22535D3B57F}" dt="2023-03-27T19:22:06.559" v="2779" actId="26606"/>
          <ac:spMkLst>
            <pc:docMk/>
            <pc:sldMk cId="737778669" sldId="426"/>
            <ac:spMk id="10" creationId="{A4AC5506-6312-4701-8D3C-40187889A947}"/>
          </ac:spMkLst>
        </pc:spChg>
        <pc:spChg chg="add del">
          <ac:chgData name="Boogaard, J.A. (Jeroen)" userId="5d8bfbb9-ac4d-4b54-995c-89502a1fc463" providerId="ADAL" clId="{76FAD468-140D-1D4C-8247-D22535D3B57F}" dt="2023-03-27T19:21:54.545" v="2770" actId="26606"/>
          <ac:spMkLst>
            <pc:docMk/>
            <pc:sldMk cId="737778669" sldId="426"/>
            <ac:spMk id="15" creationId="{081EA652-8C6A-4E69-BEB9-170809474553}"/>
          </ac:spMkLst>
        </pc:spChg>
        <pc:spChg chg="add del">
          <ac:chgData name="Boogaard, J.A. (Jeroen)" userId="5d8bfbb9-ac4d-4b54-995c-89502a1fc463" providerId="ADAL" clId="{76FAD468-140D-1D4C-8247-D22535D3B57F}" dt="2023-03-27T19:21:50.113" v="2766" actId="26606"/>
          <ac:spMkLst>
            <pc:docMk/>
            <pc:sldMk cId="737778669" sldId="426"/>
            <ac:spMk id="16" creationId="{1BF4DD63-CE83-4A2A-994E-8598C22E6FCF}"/>
          </ac:spMkLst>
        </pc:spChg>
        <pc:spChg chg="add del">
          <ac:chgData name="Boogaard, J.A. (Jeroen)" userId="5d8bfbb9-ac4d-4b54-995c-89502a1fc463" providerId="ADAL" clId="{76FAD468-140D-1D4C-8247-D22535D3B57F}" dt="2023-03-27T19:21:54.545" v="2770" actId="26606"/>
          <ac:spMkLst>
            <pc:docMk/>
            <pc:sldMk cId="737778669" sldId="426"/>
            <ac:spMk id="17" creationId="{5298780A-33B9-4EA2-8F67-DE68AD62841B}"/>
          </ac:spMkLst>
        </pc:spChg>
        <pc:spChg chg="add del">
          <ac:chgData name="Boogaard, J.A. (Jeroen)" userId="5d8bfbb9-ac4d-4b54-995c-89502a1fc463" providerId="ADAL" clId="{76FAD468-140D-1D4C-8247-D22535D3B57F}" dt="2023-03-27T19:21:50.113" v="2766" actId="26606"/>
          <ac:spMkLst>
            <pc:docMk/>
            <pc:sldMk cId="737778669" sldId="426"/>
            <ac:spMk id="18" creationId="{127393A7-D6DA-410B-8699-AA56B57BF7BA}"/>
          </ac:spMkLst>
        </pc:spChg>
        <pc:spChg chg="add del">
          <ac:chgData name="Boogaard, J.A. (Jeroen)" userId="5d8bfbb9-ac4d-4b54-995c-89502a1fc463" providerId="ADAL" clId="{76FAD468-140D-1D4C-8247-D22535D3B57F}" dt="2023-03-27T19:21:54.545" v="2770" actId="26606"/>
          <ac:spMkLst>
            <pc:docMk/>
            <pc:sldMk cId="737778669" sldId="426"/>
            <ac:spMk id="19" creationId="{7F488E8B-4E1E-4402-8935-D4E6C02615C7}"/>
          </ac:spMkLst>
        </pc:spChg>
        <pc:spChg chg="add del">
          <ac:chgData name="Boogaard, J.A. (Jeroen)" userId="5d8bfbb9-ac4d-4b54-995c-89502a1fc463" providerId="ADAL" clId="{76FAD468-140D-1D4C-8247-D22535D3B57F}" dt="2023-03-27T19:21:50.113" v="2766" actId="26606"/>
          <ac:spMkLst>
            <pc:docMk/>
            <pc:sldMk cId="737778669" sldId="426"/>
            <ac:spMk id="20" creationId="{8EC44C88-69E3-42EE-86E8-9B45F712B769}"/>
          </ac:spMkLst>
        </pc:spChg>
        <pc:spChg chg="add del">
          <ac:chgData name="Boogaard, J.A. (Jeroen)" userId="5d8bfbb9-ac4d-4b54-995c-89502a1fc463" providerId="ADAL" clId="{76FAD468-140D-1D4C-8247-D22535D3B57F}" dt="2023-03-27T19:21:52.165" v="2768" actId="26606"/>
          <ac:spMkLst>
            <pc:docMk/>
            <pc:sldMk cId="737778669" sldId="426"/>
            <ac:spMk id="22" creationId="{E51BA4DF-2BD4-4EC2-B1DB-B27C8AC71864}"/>
          </ac:spMkLst>
        </pc:spChg>
        <pc:spChg chg="add del">
          <ac:chgData name="Boogaard, J.A. (Jeroen)" userId="5d8bfbb9-ac4d-4b54-995c-89502a1fc463" providerId="ADAL" clId="{76FAD468-140D-1D4C-8247-D22535D3B57F}" dt="2023-03-27T19:21:55.812" v="2772" actId="26606"/>
          <ac:spMkLst>
            <pc:docMk/>
            <pc:sldMk cId="737778669" sldId="426"/>
            <ac:spMk id="24" creationId="{F13C74B1-5B17-4795-BED0-7140497B445A}"/>
          </ac:spMkLst>
        </pc:spChg>
        <pc:spChg chg="add del">
          <ac:chgData name="Boogaard, J.A. (Jeroen)" userId="5d8bfbb9-ac4d-4b54-995c-89502a1fc463" providerId="ADAL" clId="{76FAD468-140D-1D4C-8247-D22535D3B57F}" dt="2023-03-27T19:21:55.812" v="2772" actId="26606"/>
          <ac:spMkLst>
            <pc:docMk/>
            <pc:sldMk cId="737778669" sldId="426"/>
            <ac:spMk id="25" creationId="{D4974D33-8DC5-464E-8C6D-BE58F0669C17}"/>
          </ac:spMkLst>
        </pc:spChg>
        <pc:spChg chg="add del">
          <ac:chgData name="Boogaard, J.A. (Jeroen)" userId="5d8bfbb9-ac4d-4b54-995c-89502a1fc463" providerId="ADAL" clId="{76FAD468-140D-1D4C-8247-D22535D3B57F}" dt="2023-03-27T19:21:58.420" v="2774" actId="26606"/>
          <ac:spMkLst>
            <pc:docMk/>
            <pc:sldMk cId="737778669" sldId="426"/>
            <ac:spMk id="28" creationId="{907EF6B7-1338-4443-8C46-6A318D952DFD}"/>
          </ac:spMkLst>
        </pc:spChg>
        <pc:spChg chg="add del">
          <ac:chgData name="Boogaard, J.A. (Jeroen)" userId="5d8bfbb9-ac4d-4b54-995c-89502a1fc463" providerId="ADAL" clId="{76FAD468-140D-1D4C-8247-D22535D3B57F}" dt="2023-03-27T19:21:58.420" v="2774" actId="26606"/>
          <ac:spMkLst>
            <pc:docMk/>
            <pc:sldMk cId="737778669" sldId="426"/>
            <ac:spMk id="29" creationId="{DAAE4CDD-124C-4DCF-9584-B6033B545DD5}"/>
          </ac:spMkLst>
        </pc:spChg>
        <pc:spChg chg="add del">
          <ac:chgData name="Boogaard, J.A. (Jeroen)" userId="5d8bfbb9-ac4d-4b54-995c-89502a1fc463" providerId="ADAL" clId="{76FAD468-140D-1D4C-8247-D22535D3B57F}" dt="2023-03-27T19:21:58.420" v="2774" actId="26606"/>
          <ac:spMkLst>
            <pc:docMk/>
            <pc:sldMk cId="737778669" sldId="426"/>
            <ac:spMk id="30" creationId="{081E4A58-353D-44AE-B2FC-2A74E2E400F7}"/>
          </ac:spMkLst>
        </pc:spChg>
        <pc:spChg chg="add del">
          <ac:chgData name="Boogaard, J.A. (Jeroen)" userId="5d8bfbb9-ac4d-4b54-995c-89502a1fc463" providerId="ADAL" clId="{76FAD468-140D-1D4C-8247-D22535D3B57F}" dt="2023-03-27T19:21:59.191" v="2776" actId="26606"/>
          <ac:spMkLst>
            <pc:docMk/>
            <pc:sldMk cId="737778669" sldId="426"/>
            <ac:spMk id="32" creationId="{081EA652-8C6A-4E69-BEB9-170809474553}"/>
          </ac:spMkLst>
        </pc:spChg>
        <pc:spChg chg="add del">
          <ac:chgData name="Boogaard, J.A. (Jeroen)" userId="5d8bfbb9-ac4d-4b54-995c-89502a1fc463" providerId="ADAL" clId="{76FAD468-140D-1D4C-8247-D22535D3B57F}" dt="2023-03-27T19:21:59.191" v="2776" actId="26606"/>
          <ac:spMkLst>
            <pc:docMk/>
            <pc:sldMk cId="737778669" sldId="426"/>
            <ac:spMk id="33" creationId="{5298780A-33B9-4EA2-8F67-DE68AD62841B}"/>
          </ac:spMkLst>
        </pc:spChg>
        <pc:spChg chg="add del">
          <ac:chgData name="Boogaard, J.A. (Jeroen)" userId="5d8bfbb9-ac4d-4b54-995c-89502a1fc463" providerId="ADAL" clId="{76FAD468-140D-1D4C-8247-D22535D3B57F}" dt="2023-03-27T19:21:59.191" v="2776" actId="26606"/>
          <ac:spMkLst>
            <pc:docMk/>
            <pc:sldMk cId="737778669" sldId="426"/>
            <ac:spMk id="34" creationId="{7F488E8B-4E1E-4402-8935-D4E6C02615C7}"/>
          </ac:spMkLst>
        </pc:spChg>
        <pc:spChg chg="add del">
          <ac:chgData name="Boogaard, J.A. (Jeroen)" userId="5d8bfbb9-ac4d-4b54-995c-89502a1fc463" providerId="ADAL" clId="{76FAD468-140D-1D4C-8247-D22535D3B57F}" dt="2023-03-27T19:22:06.529" v="2778" actId="26606"/>
          <ac:spMkLst>
            <pc:docMk/>
            <pc:sldMk cId="737778669" sldId="426"/>
            <ac:spMk id="37" creationId="{1B15ED52-F352-441B-82BF-E0EA34836D08}"/>
          </ac:spMkLst>
        </pc:spChg>
        <pc:spChg chg="add del">
          <ac:chgData name="Boogaard, J.A. (Jeroen)" userId="5d8bfbb9-ac4d-4b54-995c-89502a1fc463" providerId="ADAL" clId="{76FAD468-140D-1D4C-8247-D22535D3B57F}" dt="2023-03-27T19:22:06.529" v="2778" actId="26606"/>
          <ac:spMkLst>
            <pc:docMk/>
            <pc:sldMk cId="737778669" sldId="426"/>
            <ac:spMk id="38" creationId="{3B2E3793-BFE6-45A2-9B7B-E18844431C99}"/>
          </ac:spMkLst>
        </pc:spChg>
        <pc:spChg chg="add del">
          <ac:chgData name="Boogaard, J.A. (Jeroen)" userId="5d8bfbb9-ac4d-4b54-995c-89502a1fc463" providerId="ADAL" clId="{76FAD468-140D-1D4C-8247-D22535D3B57F}" dt="2023-03-27T19:22:06.529" v="2778" actId="26606"/>
          <ac:spMkLst>
            <pc:docMk/>
            <pc:sldMk cId="737778669" sldId="426"/>
            <ac:spMk id="39" creationId="{BC4C4868-CB8F-4AF9-9CDB-8108F2C19B67}"/>
          </ac:spMkLst>
        </pc:spChg>
        <pc:spChg chg="add del">
          <ac:chgData name="Boogaard, J.A. (Jeroen)" userId="5d8bfbb9-ac4d-4b54-995c-89502a1fc463" providerId="ADAL" clId="{76FAD468-140D-1D4C-8247-D22535D3B57F}" dt="2023-03-27T19:22:06.529" v="2778" actId="26606"/>
          <ac:spMkLst>
            <pc:docMk/>
            <pc:sldMk cId="737778669" sldId="426"/>
            <ac:spMk id="40" creationId="{375E0459-6403-40CD-989D-56A4407CA12E}"/>
          </ac:spMkLst>
        </pc:spChg>
        <pc:spChg chg="add del">
          <ac:chgData name="Boogaard, J.A. (Jeroen)" userId="5d8bfbb9-ac4d-4b54-995c-89502a1fc463" providerId="ADAL" clId="{76FAD468-140D-1D4C-8247-D22535D3B57F}" dt="2023-03-27T19:22:06.529" v="2778" actId="26606"/>
          <ac:spMkLst>
            <pc:docMk/>
            <pc:sldMk cId="737778669" sldId="426"/>
            <ac:spMk id="41" creationId="{53E5B1A8-3AC9-4BD1-9BBC-78CA94F2D1BA}"/>
          </ac:spMkLst>
        </pc:spChg>
        <pc:spChg chg="add">
          <ac:chgData name="Boogaard, J.A. (Jeroen)" userId="5d8bfbb9-ac4d-4b54-995c-89502a1fc463" providerId="ADAL" clId="{76FAD468-140D-1D4C-8247-D22535D3B57F}" dt="2023-03-27T19:22:06.559" v="2779" actId="26606"/>
          <ac:spMkLst>
            <pc:docMk/>
            <pc:sldMk cId="737778669" sldId="426"/>
            <ac:spMk id="43" creationId="{F13C74B1-5B17-4795-BED0-7140497B445A}"/>
          </ac:spMkLst>
        </pc:spChg>
        <pc:spChg chg="add">
          <ac:chgData name="Boogaard, J.A. (Jeroen)" userId="5d8bfbb9-ac4d-4b54-995c-89502a1fc463" providerId="ADAL" clId="{76FAD468-140D-1D4C-8247-D22535D3B57F}" dt="2023-03-27T19:22:06.559" v="2779" actId="26606"/>
          <ac:spMkLst>
            <pc:docMk/>
            <pc:sldMk cId="737778669" sldId="426"/>
            <ac:spMk id="44" creationId="{D4974D33-8DC5-464E-8C6D-BE58F0669C17}"/>
          </ac:spMkLst>
        </pc:spChg>
        <pc:picChg chg="add del mod">
          <ac:chgData name="Boogaard, J.A. (Jeroen)" userId="5d8bfbb9-ac4d-4b54-995c-89502a1fc463" providerId="ADAL" clId="{76FAD468-140D-1D4C-8247-D22535D3B57F}" dt="2023-03-27T18:07:10.868" v="44" actId="478"/>
          <ac:picMkLst>
            <pc:docMk/>
            <pc:sldMk cId="737778669" sldId="426"/>
            <ac:picMk id="5" creationId="{D6881C7B-9ECA-3530-4815-4C444756D9FB}"/>
          </ac:picMkLst>
        </pc:picChg>
        <pc:picChg chg="add del">
          <ac:chgData name="Boogaard, J.A. (Jeroen)" userId="5d8bfbb9-ac4d-4b54-995c-89502a1fc463" providerId="ADAL" clId="{76FAD468-140D-1D4C-8247-D22535D3B57F}" dt="2023-03-27T19:21:50.113" v="2766" actId="26606"/>
          <ac:picMkLst>
            <pc:docMk/>
            <pc:sldMk cId="737778669" sldId="426"/>
            <ac:picMk id="12" creationId="{43C0E3AA-6ED8-B4BA-02D5-62C9981DF63E}"/>
          </ac:picMkLst>
        </pc:picChg>
        <pc:picChg chg="add del">
          <ac:chgData name="Boogaard, J.A. (Jeroen)" userId="5d8bfbb9-ac4d-4b54-995c-89502a1fc463" providerId="ADAL" clId="{76FAD468-140D-1D4C-8247-D22535D3B57F}" dt="2023-03-27T19:21:52.165" v="2768" actId="26606"/>
          <ac:picMkLst>
            <pc:docMk/>
            <pc:sldMk cId="737778669" sldId="426"/>
            <ac:picMk id="23" creationId="{20C7F875-FBEB-FD39-E64D-41544EF763C2}"/>
          </ac:picMkLst>
        </pc:picChg>
        <pc:picChg chg="add del">
          <ac:chgData name="Boogaard, J.A. (Jeroen)" userId="5d8bfbb9-ac4d-4b54-995c-89502a1fc463" providerId="ADAL" clId="{76FAD468-140D-1D4C-8247-D22535D3B57F}" dt="2023-03-27T19:21:55.812" v="2772" actId="26606"/>
          <ac:picMkLst>
            <pc:docMk/>
            <pc:sldMk cId="737778669" sldId="426"/>
            <ac:picMk id="26" creationId="{942046EB-7864-BD0C-A47E-067B5B15C5BD}"/>
          </ac:picMkLst>
        </pc:picChg>
        <pc:picChg chg="add">
          <ac:chgData name="Boogaard, J.A. (Jeroen)" userId="5d8bfbb9-ac4d-4b54-995c-89502a1fc463" providerId="ADAL" clId="{76FAD468-140D-1D4C-8247-D22535D3B57F}" dt="2023-03-27T19:22:06.559" v="2779" actId="26606"/>
          <ac:picMkLst>
            <pc:docMk/>
            <pc:sldMk cId="737778669" sldId="426"/>
            <ac:picMk id="45" creationId="{942046EB-7864-BD0C-A47E-067B5B15C5BD}"/>
          </ac:picMkLst>
        </pc:picChg>
        <pc:cxnChg chg="add del">
          <ac:chgData name="Boogaard, J.A. (Jeroen)" userId="5d8bfbb9-ac4d-4b54-995c-89502a1fc463" providerId="ADAL" clId="{76FAD468-140D-1D4C-8247-D22535D3B57F}" dt="2023-03-27T19:21:54.545" v="2770" actId="26606"/>
          <ac:cxnSpMkLst>
            <pc:docMk/>
            <pc:sldMk cId="737778669" sldId="426"/>
            <ac:cxnSpMk id="21" creationId="{23AAC9B5-8015-485C-ACF9-A750390E9A56}"/>
          </ac:cxnSpMkLst>
        </pc:cxnChg>
        <pc:cxnChg chg="add del">
          <ac:chgData name="Boogaard, J.A. (Jeroen)" userId="5d8bfbb9-ac4d-4b54-995c-89502a1fc463" providerId="ADAL" clId="{76FAD468-140D-1D4C-8247-D22535D3B57F}" dt="2023-03-27T19:21:59.191" v="2776" actId="26606"/>
          <ac:cxnSpMkLst>
            <pc:docMk/>
            <pc:sldMk cId="737778669" sldId="426"/>
            <ac:cxnSpMk id="35" creationId="{23AAC9B5-8015-485C-ACF9-A750390E9A56}"/>
          </ac:cxnSpMkLst>
        </pc:cxnChg>
      </pc:sldChg>
      <pc:sldChg chg="modSp del mod ord">
        <pc:chgData name="Boogaard, J.A. (Jeroen)" userId="5d8bfbb9-ac4d-4b54-995c-89502a1fc463" providerId="ADAL" clId="{76FAD468-140D-1D4C-8247-D22535D3B57F}" dt="2023-03-27T19:27:47.809" v="2849" actId="2696"/>
        <pc:sldMkLst>
          <pc:docMk/>
          <pc:sldMk cId="3706334714" sldId="427"/>
        </pc:sldMkLst>
        <pc:spChg chg="mod">
          <ac:chgData name="Boogaard, J.A. (Jeroen)" userId="5d8bfbb9-ac4d-4b54-995c-89502a1fc463" providerId="ADAL" clId="{76FAD468-140D-1D4C-8247-D22535D3B57F}" dt="2023-03-27T18:59:37.495" v="2254" actId="20577"/>
          <ac:spMkLst>
            <pc:docMk/>
            <pc:sldMk cId="3706334714" sldId="427"/>
            <ac:spMk id="2" creationId="{1F6020C6-0867-13C3-6841-F62139FA6CB6}"/>
          </ac:spMkLst>
        </pc:spChg>
        <pc:spChg chg="mod">
          <ac:chgData name="Boogaard, J.A. (Jeroen)" userId="5d8bfbb9-ac4d-4b54-995c-89502a1fc463" providerId="ADAL" clId="{76FAD468-140D-1D4C-8247-D22535D3B57F}" dt="2023-03-27T18:56:58.152" v="2182" actId="6549"/>
          <ac:spMkLst>
            <pc:docMk/>
            <pc:sldMk cId="3706334714" sldId="427"/>
            <ac:spMk id="3" creationId="{AD692913-0169-2608-B7F2-F88EB04F4B77}"/>
          </ac:spMkLst>
        </pc:spChg>
      </pc:sldChg>
      <pc:sldChg chg="addSp delSp modSp mod setBg">
        <pc:chgData name="Boogaard, J.A. (Jeroen)" userId="5d8bfbb9-ac4d-4b54-995c-89502a1fc463" providerId="ADAL" clId="{76FAD468-140D-1D4C-8247-D22535D3B57F}" dt="2023-03-27T20:21:44.827" v="3522" actId="26606"/>
        <pc:sldMkLst>
          <pc:docMk/>
          <pc:sldMk cId="2310015082" sldId="428"/>
        </pc:sldMkLst>
        <pc:spChg chg="mod">
          <ac:chgData name="Boogaard, J.A. (Jeroen)" userId="5d8bfbb9-ac4d-4b54-995c-89502a1fc463" providerId="ADAL" clId="{76FAD468-140D-1D4C-8247-D22535D3B57F}" dt="2023-03-27T20:21:44.827" v="3522" actId="26606"/>
          <ac:spMkLst>
            <pc:docMk/>
            <pc:sldMk cId="2310015082" sldId="428"/>
            <ac:spMk id="2" creationId="{AC8A2567-1C51-D89A-BDA9-FC1A8EC66B6D}"/>
          </ac:spMkLst>
        </pc:spChg>
        <pc:spChg chg="del">
          <ac:chgData name="Boogaard, J.A. (Jeroen)" userId="5d8bfbb9-ac4d-4b54-995c-89502a1fc463" providerId="ADAL" clId="{76FAD468-140D-1D4C-8247-D22535D3B57F}" dt="2023-03-27T20:12:38.057" v="3466" actId="478"/>
          <ac:spMkLst>
            <pc:docMk/>
            <pc:sldMk cId="2310015082" sldId="428"/>
            <ac:spMk id="3" creationId="{69D8F867-C004-5D98-8A44-9CC2B086F433}"/>
          </ac:spMkLst>
        </pc:spChg>
        <pc:spChg chg="add del mod">
          <ac:chgData name="Boogaard, J.A. (Jeroen)" userId="5d8bfbb9-ac4d-4b54-995c-89502a1fc463" providerId="ADAL" clId="{76FAD468-140D-1D4C-8247-D22535D3B57F}" dt="2023-03-27T20:17:31.301" v="3480"/>
          <ac:spMkLst>
            <pc:docMk/>
            <pc:sldMk cId="2310015082" sldId="428"/>
            <ac:spMk id="4" creationId="{CD8866CD-AAF4-A9C0-6931-2881AA24A1B1}"/>
          </ac:spMkLst>
        </pc:spChg>
        <pc:spChg chg="add del mod">
          <ac:chgData name="Boogaard, J.A. (Jeroen)" userId="5d8bfbb9-ac4d-4b54-995c-89502a1fc463" providerId="ADAL" clId="{76FAD468-140D-1D4C-8247-D22535D3B57F}" dt="2023-03-27T20:21:12.071" v="3511" actId="478"/>
          <ac:spMkLst>
            <pc:docMk/>
            <pc:sldMk cId="2310015082" sldId="428"/>
            <ac:spMk id="5" creationId="{B5D52296-C973-6ADD-A2DC-92B39EE1748D}"/>
          </ac:spMkLst>
        </pc:spChg>
        <pc:spChg chg="add del mod">
          <ac:chgData name="Boogaard, J.A. (Jeroen)" userId="5d8bfbb9-ac4d-4b54-995c-89502a1fc463" providerId="ADAL" clId="{76FAD468-140D-1D4C-8247-D22535D3B57F}" dt="2023-03-27T20:21:15.264" v="3512" actId="478"/>
          <ac:spMkLst>
            <pc:docMk/>
            <pc:sldMk cId="2310015082" sldId="428"/>
            <ac:spMk id="9" creationId="{A57A6C8B-67E8-1566-ED56-E96640710F8E}"/>
          </ac:spMkLst>
        </pc:spChg>
        <pc:spChg chg="add del">
          <ac:chgData name="Boogaard, J.A. (Jeroen)" userId="5d8bfbb9-ac4d-4b54-995c-89502a1fc463" providerId="ADAL" clId="{76FAD468-140D-1D4C-8247-D22535D3B57F}" dt="2023-03-27T20:21:08.334" v="3510" actId="26606"/>
          <ac:spMkLst>
            <pc:docMk/>
            <pc:sldMk cId="2310015082" sldId="428"/>
            <ac:spMk id="12" creationId="{F13C74B1-5B17-4795-BED0-7140497B445A}"/>
          </ac:spMkLst>
        </pc:spChg>
        <pc:spChg chg="add del">
          <ac:chgData name="Boogaard, J.A. (Jeroen)" userId="5d8bfbb9-ac4d-4b54-995c-89502a1fc463" providerId="ADAL" clId="{76FAD468-140D-1D4C-8247-D22535D3B57F}" dt="2023-03-27T20:21:08.334" v="3510" actId="26606"/>
          <ac:spMkLst>
            <pc:docMk/>
            <pc:sldMk cId="2310015082" sldId="428"/>
            <ac:spMk id="14" creationId="{D4974D33-8DC5-464E-8C6D-BE58F0669C17}"/>
          </ac:spMkLst>
        </pc:spChg>
        <pc:spChg chg="add del">
          <ac:chgData name="Boogaard, J.A. (Jeroen)" userId="5d8bfbb9-ac4d-4b54-995c-89502a1fc463" providerId="ADAL" clId="{76FAD468-140D-1D4C-8247-D22535D3B57F}" dt="2023-03-27T20:21:44.827" v="3522" actId="26606"/>
          <ac:spMkLst>
            <pc:docMk/>
            <pc:sldMk cId="2310015082" sldId="428"/>
            <ac:spMk id="19" creationId="{04812C46-200A-4DEB-A05E-3ED6C68C2387}"/>
          </ac:spMkLst>
        </pc:spChg>
        <pc:spChg chg="add del">
          <ac:chgData name="Boogaard, J.A. (Jeroen)" userId="5d8bfbb9-ac4d-4b54-995c-89502a1fc463" providerId="ADAL" clId="{76FAD468-140D-1D4C-8247-D22535D3B57F}" dt="2023-03-27T20:21:44.827" v="3522" actId="26606"/>
          <ac:spMkLst>
            <pc:docMk/>
            <pc:sldMk cId="2310015082" sldId="428"/>
            <ac:spMk id="21" creationId="{D1EA859B-E555-4109-94F3-6700E046E008}"/>
          </ac:spMkLst>
        </pc:spChg>
        <pc:spChg chg="add del">
          <ac:chgData name="Boogaard, J.A. (Jeroen)" userId="5d8bfbb9-ac4d-4b54-995c-89502a1fc463" providerId="ADAL" clId="{76FAD468-140D-1D4C-8247-D22535D3B57F}" dt="2023-03-27T20:21:26.303" v="3515" actId="26606"/>
          <ac:spMkLst>
            <pc:docMk/>
            <pc:sldMk cId="2310015082" sldId="428"/>
            <ac:spMk id="26" creationId="{9203DE33-2CD4-4CA8-9AF3-37C3B65133B0}"/>
          </ac:spMkLst>
        </pc:spChg>
        <pc:spChg chg="add del">
          <ac:chgData name="Boogaard, J.A. (Jeroen)" userId="5d8bfbb9-ac4d-4b54-995c-89502a1fc463" providerId="ADAL" clId="{76FAD468-140D-1D4C-8247-D22535D3B57F}" dt="2023-03-27T20:21:26.303" v="3515" actId="26606"/>
          <ac:spMkLst>
            <pc:docMk/>
            <pc:sldMk cId="2310015082" sldId="428"/>
            <ac:spMk id="28" creationId="{0AF57B88-1D4C-41FA-A761-EC1DD10C35CB}"/>
          </ac:spMkLst>
        </pc:spChg>
        <pc:spChg chg="add del">
          <ac:chgData name="Boogaard, J.A. (Jeroen)" userId="5d8bfbb9-ac4d-4b54-995c-89502a1fc463" providerId="ADAL" clId="{76FAD468-140D-1D4C-8247-D22535D3B57F}" dt="2023-03-27T20:21:26.303" v="3515" actId="26606"/>
          <ac:spMkLst>
            <pc:docMk/>
            <pc:sldMk cId="2310015082" sldId="428"/>
            <ac:spMk id="30" creationId="{D2548F45-5164-4ABB-8212-7F293FDED8D4}"/>
          </ac:spMkLst>
        </pc:spChg>
        <pc:spChg chg="add del">
          <ac:chgData name="Boogaard, J.A. (Jeroen)" userId="5d8bfbb9-ac4d-4b54-995c-89502a1fc463" providerId="ADAL" clId="{76FAD468-140D-1D4C-8247-D22535D3B57F}" dt="2023-03-27T20:21:26.303" v="3515" actId="26606"/>
          <ac:spMkLst>
            <pc:docMk/>
            <pc:sldMk cId="2310015082" sldId="428"/>
            <ac:spMk id="32" creationId="{5E81CCFB-7BEF-4186-86FB-D09450B4D02D}"/>
          </ac:spMkLst>
        </pc:spChg>
        <pc:spChg chg="add del">
          <ac:chgData name="Boogaard, J.A. (Jeroen)" userId="5d8bfbb9-ac4d-4b54-995c-89502a1fc463" providerId="ADAL" clId="{76FAD468-140D-1D4C-8247-D22535D3B57F}" dt="2023-03-27T20:21:29.284" v="3517" actId="26606"/>
          <ac:spMkLst>
            <pc:docMk/>
            <pc:sldMk cId="2310015082" sldId="428"/>
            <ac:spMk id="34" creationId="{9B7AD9F6-8CE7-4299-8FC6-328F4DCD3FF9}"/>
          </ac:spMkLst>
        </pc:spChg>
        <pc:spChg chg="add del">
          <ac:chgData name="Boogaard, J.A. (Jeroen)" userId="5d8bfbb9-ac4d-4b54-995c-89502a1fc463" providerId="ADAL" clId="{76FAD468-140D-1D4C-8247-D22535D3B57F}" dt="2023-03-27T20:21:29.284" v="3517" actId="26606"/>
          <ac:spMkLst>
            <pc:docMk/>
            <pc:sldMk cId="2310015082" sldId="428"/>
            <ac:spMk id="35" creationId="{F49775AF-8896-43EE-92C6-83497D6DC56F}"/>
          </ac:spMkLst>
        </pc:spChg>
        <pc:spChg chg="add del">
          <ac:chgData name="Boogaard, J.A. (Jeroen)" userId="5d8bfbb9-ac4d-4b54-995c-89502a1fc463" providerId="ADAL" clId="{76FAD468-140D-1D4C-8247-D22535D3B57F}" dt="2023-03-27T20:21:41.057" v="3519" actId="26606"/>
          <ac:spMkLst>
            <pc:docMk/>
            <pc:sldMk cId="2310015082" sldId="428"/>
            <ac:spMk id="37" creationId="{9203DE33-2CD4-4CA8-9AF3-37C3B65133B0}"/>
          </ac:spMkLst>
        </pc:spChg>
        <pc:spChg chg="add del">
          <ac:chgData name="Boogaard, J.A. (Jeroen)" userId="5d8bfbb9-ac4d-4b54-995c-89502a1fc463" providerId="ADAL" clId="{76FAD468-140D-1D4C-8247-D22535D3B57F}" dt="2023-03-27T20:21:41.057" v="3519" actId="26606"/>
          <ac:spMkLst>
            <pc:docMk/>
            <pc:sldMk cId="2310015082" sldId="428"/>
            <ac:spMk id="38" creationId="{0AF57B88-1D4C-41FA-A761-EC1DD10C35CB}"/>
          </ac:spMkLst>
        </pc:spChg>
        <pc:spChg chg="add del">
          <ac:chgData name="Boogaard, J.A. (Jeroen)" userId="5d8bfbb9-ac4d-4b54-995c-89502a1fc463" providerId="ADAL" clId="{76FAD468-140D-1D4C-8247-D22535D3B57F}" dt="2023-03-27T20:21:41.057" v="3519" actId="26606"/>
          <ac:spMkLst>
            <pc:docMk/>
            <pc:sldMk cId="2310015082" sldId="428"/>
            <ac:spMk id="39" creationId="{D2548F45-5164-4ABB-8212-7F293FDED8D4}"/>
          </ac:spMkLst>
        </pc:spChg>
        <pc:spChg chg="add del">
          <ac:chgData name="Boogaard, J.A. (Jeroen)" userId="5d8bfbb9-ac4d-4b54-995c-89502a1fc463" providerId="ADAL" clId="{76FAD468-140D-1D4C-8247-D22535D3B57F}" dt="2023-03-27T20:21:41.057" v="3519" actId="26606"/>
          <ac:spMkLst>
            <pc:docMk/>
            <pc:sldMk cId="2310015082" sldId="428"/>
            <ac:spMk id="40" creationId="{5E81CCFB-7BEF-4186-86FB-D09450B4D02D}"/>
          </ac:spMkLst>
        </pc:spChg>
        <pc:spChg chg="add del">
          <ac:chgData name="Boogaard, J.A. (Jeroen)" userId="5d8bfbb9-ac4d-4b54-995c-89502a1fc463" providerId="ADAL" clId="{76FAD468-140D-1D4C-8247-D22535D3B57F}" dt="2023-03-27T20:21:44.768" v="3521" actId="26606"/>
          <ac:spMkLst>
            <pc:docMk/>
            <pc:sldMk cId="2310015082" sldId="428"/>
            <ac:spMk id="42" creationId="{A1D7EC86-7CB9-431D-8AC3-8AAF0440B162}"/>
          </ac:spMkLst>
        </pc:spChg>
        <pc:spChg chg="add del">
          <ac:chgData name="Boogaard, J.A. (Jeroen)" userId="5d8bfbb9-ac4d-4b54-995c-89502a1fc463" providerId="ADAL" clId="{76FAD468-140D-1D4C-8247-D22535D3B57F}" dt="2023-03-27T20:21:44.768" v="3521" actId="26606"/>
          <ac:spMkLst>
            <pc:docMk/>
            <pc:sldMk cId="2310015082" sldId="428"/>
            <ac:spMk id="43" creationId="{D4B9777F-B610-419B-9193-80306388F3E2}"/>
          </ac:spMkLst>
        </pc:spChg>
        <pc:spChg chg="add del">
          <ac:chgData name="Boogaard, J.A. (Jeroen)" userId="5d8bfbb9-ac4d-4b54-995c-89502a1fc463" providerId="ADAL" clId="{76FAD468-140D-1D4C-8247-D22535D3B57F}" dt="2023-03-27T20:21:44.768" v="3521" actId="26606"/>
          <ac:spMkLst>
            <pc:docMk/>
            <pc:sldMk cId="2310015082" sldId="428"/>
            <ac:spMk id="44" creationId="{311F016A-A753-449B-9EA6-322199B7119E}"/>
          </ac:spMkLst>
        </pc:spChg>
        <pc:spChg chg="add del">
          <ac:chgData name="Boogaard, J.A. (Jeroen)" userId="5d8bfbb9-ac4d-4b54-995c-89502a1fc463" providerId="ADAL" clId="{76FAD468-140D-1D4C-8247-D22535D3B57F}" dt="2023-03-27T20:21:44.768" v="3521" actId="26606"/>
          <ac:spMkLst>
            <pc:docMk/>
            <pc:sldMk cId="2310015082" sldId="428"/>
            <ac:spMk id="45" creationId="{95106A28-883A-4993-BF9E-C403B81A8D66}"/>
          </ac:spMkLst>
        </pc:spChg>
        <pc:spChg chg="add del">
          <ac:chgData name="Boogaard, J.A. (Jeroen)" userId="5d8bfbb9-ac4d-4b54-995c-89502a1fc463" providerId="ADAL" clId="{76FAD468-140D-1D4C-8247-D22535D3B57F}" dt="2023-03-27T20:21:44.768" v="3521" actId="26606"/>
          <ac:spMkLst>
            <pc:docMk/>
            <pc:sldMk cId="2310015082" sldId="428"/>
            <ac:spMk id="46" creationId="{F5AE4E4F-9F4C-43ED-8299-9BD63B74E8F0}"/>
          </ac:spMkLst>
        </pc:spChg>
        <pc:spChg chg="add">
          <ac:chgData name="Boogaard, J.A. (Jeroen)" userId="5d8bfbb9-ac4d-4b54-995c-89502a1fc463" providerId="ADAL" clId="{76FAD468-140D-1D4C-8247-D22535D3B57F}" dt="2023-03-27T20:21:44.827" v="3522" actId="26606"/>
          <ac:spMkLst>
            <pc:docMk/>
            <pc:sldMk cId="2310015082" sldId="428"/>
            <ac:spMk id="48" creationId="{3A930249-8242-4E2B-AF17-C01826488321}"/>
          </ac:spMkLst>
        </pc:spChg>
        <pc:spChg chg="add">
          <ac:chgData name="Boogaard, J.A. (Jeroen)" userId="5d8bfbb9-ac4d-4b54-995c-89502a1fc463" providerId="ADAL" clId="{76FAD468-140D-1D4C-8247-D22535D3B57F}" dt="2023-03-27T20:21:44.827" v="3522" actId="26606"/>
          <ac:spMkLst>
            <pc:docMk/>
            <pc:sldMk cId="2310015082" sldId="428"/>
            <ac:spMk id="49" creationId="{A5BDD999-C5E1-4B3E-A710-768673819165}"/>
          </ac:spMkLst>
        </pc:spChg>
        <pc:picChg chg="add mod ord">
          <ac:chgData name="Boogaard, J.A. (Jeroen)" userId="5d8bfbb9-ac4d-4b54-995c-89502a1fc463" providerId="ADAL" clId="{76FAD468-140D-1D4C-8247-D22535D3B57F}" dt="2023-03-27T20:21:44.827" v="3522" actId="26606"/>
          <ac:picMkLst>
            <pc:docMk/>
            <pc:sldMk cId="2310015082" sldId="428"/>
            <ac:picMk id="7" creationId="{57F474B9-534D-B60C-BB10-600ACD6DA439}"/>
          </ac:picMkLst>
        </pc:picChg>
      </pc:sldChg>
      <pc:sldChg chg="modSp del mod">
        <pc:chgData name="Boogaard, J.A. (Jeroen)" userId="5d8bfbb9-ac4d-4b54-995c-89502a1fc463" providerId="ADAL" clId="{76FAD468-140D-1D4C-8247-D22535D3B57F}" dt="2023-03-27T20:22:18.849" v="3523" actId="2696"/>
        <pc:sldMkLst>
          <pc:docMk/>
          <pc:sldMk cId="328547022" sldId="429"/>
        </pc:sldMkLst>
        <pc:spChg chg="mod">
          <ac:chgData name="Boogaard, J.A. (Jeroen)" userId="5d8bfbb9-ac4d-4b54-995c-89502a1fc463" providerId="ADAL" clId="{76FAD468-140D-1D4C-8247-D22535D3B57F}" dt="2023-03-27T20:17:33.730" v="3483"/>
          <ac:spMkLst>
            <pc:docMk/>
            <pc:sldMk cId="328547022" sldId="429"/>
            <ac:spMk id="3" creationId="{DA0D41DF-98E5-FDB2-9668-88CD892D51AC}"/>
          </ac:spMkLst>
        </pc:spChg>
      </pc:sldChg>
      <pc:sldChg chg="addSp delSp modSp mod setBg">
        <pc:chgData name="Boogaard, J.A. (Jeroen)" userId="5d8bfbb9-ac4d-4b54-995c-89502a1fc463" providerId="ADAL" clId="{76FAD468-140D-1D4C-8247-D22535D3B57F}" dt="2023-03-28T10:24:49.304" v="4090" actId="27636"/>
        <pc:sldMkLst>
          <pc:docMk/>
          <pc:sldMk cId="1985364528" sldId="430"/>
        </pc:sldMkLst>
        <pc:spChg chg="mod">
          <ac:chgData name="Boogaard, J.A. (Jeroen)" userId="5d8bfbb9-ac4d-4b54-995c-89502a1fc463" providerId="ADAL" clId="{76FAD468-140D-1D4C-8247-D22535D3B57F}" dt="2023-03-28T10:24:49.304" v="4090" actId="27636"/>
          <ac:spMkLst>
            <pc:docMk/>
            <pc:sldMk cId="1985364528" sldId="430"/>
            <ac:spMk id="2" creationId="{CBBA22F7-8D91-97F4-B104-803D35B5ADC2}"/>
          </ac:spMkLst>
        </pc:spChg>
        <pc:spChg chg="del mod">
          <ac:chgData name="Boogaard, J.A. (Jeroen)" userId="5d8bfbb9-ac4d-4b54-995c-89502a1fc463" providerId="ADAL" clId="{76FAD468-140D-1D4C-8247-D22535D3B57F}" dt="2023-03-28T10:24:36.425" v="4077" actId="478"/>
          <ac:spMkLst>
            <pc:docMk/>
            <pc:sldMk cId="1985364528" sldId="430"/>
            <ac:spMk id="3" creationId="{B658412C-1489-CF7E-DEF1-229875DEF61B}"/>
          </ac:spMkLst>
        </pc:spChg>
        <pc:spChg chg="add">
          <ac:chgData name="Boogaard, J.A. (Jeroen)" userId="5d8bfbb9-ac4d-4b54-995c-89502a1fc463" providerId="ADAL" clId="{76FAD468-140D-1D4C-8247-D22535D3B57F}" dt="2023-03-28T10:24:23.519" v="4074" actId="26606"/>
          <ac:spMkLst>
            <pc:docMk/>
            <pc:sldMk cId="1985364528" sldId="430"/>
            <ac:spMk id="10" creationId="{A3363022-C969-41E9-8EB2-E4C94908C1FA}"/>
          </ac:spMkLst>
        </pc:spChg>
        <pc:spChg chg="add">
          <ac:chgData name="Boogaard, J.A. (Jeroen)" userId="5d8bfbb9-ac4d-4b54-995c-89502a1fc463" providerId="ADAL" clId="{76FAD468-140D-1D4C-8247-D22535D3B57F}" dt="2023-03-28T10:24:23.519" v="4074" actId="26606"/>
          <ac:spMkLst>
            <pc:docMk/>
            <pc:sldMk cId="1985364528" sldId="430"/>
            <ac:spMk id="12" creationId="{8D1AD6B3-BE88-4CEB-BA17-790657CC4729}"/>
          </ac:spMkLst>
        </pc:spChg>
        <pc:grpChg chg="add">
          <ac:chgData name="Boogaard, J.A. (Jeroen)" userId="5d8bfbb9-ac4d-4b54-995c-89502a1fc463" providerId="ADAL" clId="{76FAD468-140D-1D4C-8247-D22535D3B57F}" dt="2023-03-28T10:24:23.519" v="4074" actId="26606"/>
          <ac:grpSpMkLst>
            <pc:docMk/>
            <pc:sldMk cId="1985364528" sldId="430"/>
            <ac:grpSpMk id="14" creationId="{89D1390B-7E13-4B4F-9CB2-391063412E54}"/>
          </ac:grpSpMkLst>
        </pc:grpChg>
        <pc:picChg chg="add">
          <ac:chgData name="Boogaard, J.A. (Jeroen)" userId="5d8bfbb9-ac4d-4b54-995c-89502a1fc463" providerId="ADAL" clId="{76FAD468-140D-1D4C-8247-D22535D3B57F}" dt="2023-03-28T10:24:23.519" v="4074" actId="26606"/>
          <ac:picMkLst>
            <pc:docMk/>
            <pc:sldMk cId="1985364528" sldId="430"/>
            <ac:picMk id="7" creationId="{AA59EA28-FE74-9B60-BB8C-2FA9C05B999C}"/>
          </ac:picMkLst>
        </pc:picChg>
      </pc:sldChg>
      <pc:sldChg chg="addSp modSp del mod">
        <pc:chgData name="Boogaard, J.A. (Jeroen)" userId="5d8bfbb9-ac4d-4b54-995c-89502a1fc463" providerId="ADAL" clId="{76FAD468-140D-1D4C-8247-D22535D3B57F}" dt="2023-03-27T19:18:04.283" v="2743" actId="2696"/>
        <pc:sldMkLst>
          <pc:docMk/>
          <pc:sldMk cId="2428020570" sldId="431"/>
        </pc:sldMkLst>
        <pc:spChg chg="mod">
          <ac:chgData name="Boogaard, J.A. (Jeroen)" userId="5d8bfbb9-ac4d-4b54-995c-89502a1fc463" providerId="ADAL" clId="{76FAD468-140D-1D4C-8247-D22535D3B57F}" dt="2023-03-27T19:09:43.519" v="2464" actId="6549"/>
          <ac:spMkLst>
            <pc:docMk/>
            <pc:sldMk cId="2428020570" sldId="431"/>
            <ac:spMk id="2" creationId="{1E9AC033-285B-67DA-7B8D-54BE2A328340}"/>
          </ac:spMkLst>
        </pc:spChg>
        <pc:spChg chg="add mod">
          <ac:chgData name="Boogaard, J.A. (Jeroen)" userId="5d8bfbb9-ac4d-4b54-995c-89502a1fc463" providerId="ADAL" clId="{76FAD468-140D-1D4C-8247-D22535D3B57F}" dt="2023-03-27T18:05:21.330" v="32" actId="20577"/>
          <ac:spMkLst>
            <pc:docMk/>
            <pc:sldMk cId="2428020570" sldId="431"/>
            <ac:spMk id="3" creationId="{5D5404D2-2467-18CA-C5CE-3C7B4412CD30}"/>
          </ac:spMkLst>
        </pc:spChg>
        <pc:spChg chg="mod">
          <ac:chgData name="Boogaard, J.A. (Jeroen)" userId="5d8bfbb9-ac4d-4b54-995c-89502a1fc463" providerId="ADAL" clId="{76FAD468-140D-1D4C-8247-D22535D3B57F}" dt="2023-03-27T18:05:30.585" v="33" actId="6549"/>
          <ac:spMkLst>
            <pc:docMk/>
            <pc:sldMk cId="2428020570" sldId="431"/>
            <ac:spMk id="4" creationId="{0ED1F336-883F-7B53-8B9C-365B568A8327}"/>
          </ac:spMkLst>
        </pc:spChg>
      </pc:sldChg>
      <pc:sldChg chg="addSp delSp modSp mod setBg">
        <pc:chgData name="Boogaard, J.A. (Jeroen)" userId="5d8bfbb9-ac4d-4b54-995c-89502a1fc463" providerId="ADAL" clId="{76FAD468-140D-1D4C-8247-D22535D3B57F}" dt="2023-03-28T07:04:13.567" v="4050" actId="26606"/>
        <pc:sldMkLst>
          <pc:docMk/>
          <pc:sldMk cId="2263338013" sldId="432"/>
        </pc:sldMkLst>
        <pc:spChg chg="mod">
          <ac:chgData name="Boogaard, J.A. (Jeroen)" userId="5d8bfbb9-ac4d-4b54-995c-89502a1fc463" providerId="ADAL" clId="{76FAD468-140D-1D4C-8247-D22535D3B57F}" dt="2023-03-28T07:04:13.567" v="4050" actId="26606"/>
          <ac:spMkLst>
            <pc:docMk/>
            <pc:sldMk cId="2263338013" sldId="432"/>
            <ac:spMk id="2" creationId="{25678A06-3FE9-4DAF-A217-C0DFE2715D21}"/>
          </ac:spMkLst>
        </pc:spChg>
        <pc:spChg chg="add del mod">
          <ac:chgData name="Boogaard, J.A. (Jeroen)" userId="5d8bfbb9-ac4d-4b54-995c-89502a1fc463" providerId="ADAL" clId="{76FAD468-140D-1D4C-8247-D22535D3B57F}" dt="2023-03-28T07:04:13.567" v="4050" actId="26606"/>
          <ac:spMkLst>
            <pc:docMk/>
            <pc:sldMk cId="2263338013" sldId="432"/>
            <ac:spMk id="3" creationId="{B151DEEB-24D6-1E65-F5F8-1A43F50C7380}"/>
          </ac:spMkLst>
        </pc:spChg>
        <pc:spChg chg="add del">
          <ac:chgData name="Boogaard, J.A. (Jeroen)" userId="5d8bfbb9-ac4d-4b54-995c-89502a1fc463" providerId="ADAL" clId="{76FAD468-140D-1D4C-8247-D22535D3B57F}" dt="2023-03-28T07:03:58.136" v="4037" actId="26606"/>
          <ac:spMkLst>
            <pc:docMk/>
            <pc:sldMk cId="2263338013" sldId="432"/>
            <ac:spMk id="9" creationId="{BACC6370-2D7E-4714-9D71-7542949D7D5D}"/>
          </ac:spMkLst>
        </pc:spChg>
        <pc:spChg chg="add del">
          <ac:chgData name="Boogaard, J.A. (Jeroen)" userId="5d8bfbb9-ac4d-4b54-995c-89502a1fc463" providerId="ADAL" clId="{76FAD468-140D-1D4C-8247-D22535D3B57F}" dt="2023-03-28T07:04:06.314" v="4045" actId="26606"/>
          <ac:spMkLst>
            <pc:docMk/>
            <pc:sldMk cId="2263338013" sldId="432"/>
            <ac:spMk id="10" creationId="{D1D34770-47A8-402C-AF23-2B653F2D88C1}"/>
          </ac:spMkLst>
        </pc:spChg>
        <pc:spChg chg="add del">
          <ac:chgData name="Boogaard, J.A. (Jeroen)" userId="5d8bfbb9-ac4d-4b54-995c-89502a1fc463" providerId="ADAL" clId="{76FAD468-140D-1D4C-8247-D22535D3B57F}" dt="2023-03-28T07:03:58.136" v="4037" actId="26606"/>
          <ac:spMkLst>
            <pc:docMk/>
            <pc:sldMk cId="2263338013" sldId="432"/>
            <ac:spMk id="11" creationId="{F68B3F68-107C-434F-AA38-110D5EA91B85}"/>
          </ac:spMkLst>
        </pc:spChg>
        <pc:spChg chg="add del">
          <ac:chgData name="Boogaard, J.A. (Jeroen)" userId="5d8bfbb9-ac4d-4b54-995c-89502a1fc463" providerId="ADAL" clId="{76FAD468-140D-1D4C-8247-D22535D3B57F}" dt="2023-03-28T07:03:58.136" v="4037" actId="26606"/>
          <ac:spMkLst>
            <pc:docMk/>
            <pc:sldMk cId="2263338013" sldId="432"/>
            <ac:spMk id="13" creationId="{AAD0DBB9-1A4B-4391-81D4-CB19F9AB918A}"/>
          </ac:spMkLst>
        </pc:spChg>
        <pc:spChg chg="add del">
          <ac:chgData name="Boogaard, J.A. (Jeroen)" userId="5d8bfbb9-ac4d-4b54-995c-89502a1fc463" providerId="ADAL" clId="{76FAD468-140D-1D4C-8247-D22535D3B57F}" dt="2023-03-28T07:03:58.136" v="4037" actId="26606"/>
          <ac:spMkLst>
            <pc:docMk/>
            <pc:sldMk cId="2263338013" sldId="432"/>
            <ac:spMk id="15" creationId="{063BBA22-50EA-4C4D-BE05-F1CE4E63AA56}"/>
          </ac:spMkLst>
        </pc:spChg>
        <pc:spChg chg="add del">
          <ac:chgData name="Boogaard, J.A. (Jeroen)" userId="5d8bfbb9-ac4d-4b54-995c-89502a1fc463" providerId="ADAL" clId="{76FAD468-140D-1D4C-8247-D22535D3B57F}" dt="2023-03-28T07:03:59.253" v="4039" actId="26606"/>
          <ac:spMkLst>
            <pc:docMk/>
            <pc:sldMk cId="2263338013" sldId="432"/>
            <ac:spMk id="17" creationId="{F13C74B1-5B17-4795-BED0-7140497B445A}"/>
          </ac:spMkLst>
        </pc:spChg>
        <pc:spChg chg="add del">
          <ac:chgData name="Boogaard, J.A. (Jeroen)" userId="5d8bfbb9-ac4d-4b54-995c-89502a1fc463" providerId="ADAL" clId="{76FAD468-140D-1D4C-8247-D22535D3B57F}" dt="2023-03-28T07:03:59.253" v="4039" actId="26606"/>
          <ac:spMkLst>
            <pc:docMk/>
            <pc:sldMk cId="2263338013" sldId="432"/>
            <ac:spMk id="18" creationId="{D4974D33-8DC5-464E-8C6D-BE58F0669C17}"/>
          </ac:spMkLst>
        </pc:spChg>
        <pc:spChg chg="add del">
          <ac:chgData name="Boogaard, J.A. (Jeroen)" userId="5d8bfbb9-ac4d-4b54-995c-89502a1fc463" providerId="ADAL" clId="{76FAD468-140D-1D4C-8247-D22535D3B57F}" dt="2023-03-28T07:03:59.253" v="4039" actId="26606"/>
          <ac:spMkLst>
            <pc:docMk/>
            <pc:sldMk cId="2263338013" sldId="432"/>
            <ac:spMk id="19" creationId="{B151DEEB-24D6-1E65-F5F8-1A43F50C7380}"/>
          </ac:spMkLst>
        </pc:spChg>
        <pc:spChg chg="add del">
          <ac:chgData name="Boogaard, J.A. (Jeroen)" userId="5d8bfbb9-ac4d-4b54-995c-89502a1fc463" providerId="ADAL" clId="{76FAD468-140D-1D4C-8247-D22535D3B57F}" dt="2023-03-28T07:04:01.881" v="4041" actId="26606"/>
          <ac:spMkLst>
            <pc:docMk/>
            <pc:sldMk cId="2263338013" sldId="432"/>
            <ac:spMk id="22" creationId="{BACC6370-2D7E-4714-9D71-7542949D7D5D}"/>
          </ac:spMkLst>
        </pc:spChg>
        <pc:spChg chg="add del">
          <ac:chgData name="Boogaard, J.A. (Jeroen)" userId="5d8bfbb9-ac4d-4b54-995c-89502a1fc463" providerId="ADAL" clId="{76FAD468-140D-1D4C-8247-D22535D3B57F}" dt="2023-03-28T07:04:01.881" v="4041" actId="26606"/>
          <ac:spMkLst>
            <pc:docMk/>
            <pc:sldMk cId="2263338013" sldId="432"/>
            <ac:spMk id="23" creationId="{F68B3F68-107C-434F-AA38-110D5EA91B85}"/>
          </ac:spMkLst>
        </pc:spChg>
        <pc:spChg chg="add del">
          <ac:chgData name="Boogaard, J.A. (Jeroen)" userId="5d8bfbb9-ac4d-4b54-995c-89502a1fc463" providerId="ADAL" clId="{76FAD468-140D-1D4C-8247-D22535D3B57F}" dt="2023-03-28T07:04:01.881" v="4041" actId="26606"/>
          <ac:spMkLst>
            <pc:docMk/>
            <pc:sldMk cId="2263338013" sldId="432"/>
            <ac:spMk id="24" creationId="{AAD0DBB9-1A4B-4391-81D4-CB19F9AB918A}"/>
          </ac:spMkLst>
        </pc:spChg>
        <pc:spChg chg="add del">
          <ac:chgData name="Boogaard, J.A. (Jeroen)" userId="5d8bfbb9-ac4d-4b54-995c-89502a1fc463" providerId="ADAL" clId="{76FAD468-140D-1D4C-8247-D22535D3B57F}" dt="2023-03-28T07:04:01.881" v="4041" actId="26606"/>
          <ac:spMkLst>
            <pc:docMk/>
            <pc:sldMk cId="2263338013" sldId="432"/>
            <ac:spMk id="25" creationId="{063BBA22-50EA-4C4D-BE05-F1CE4E63AA56}"/>
          </ac:spMkLst>
        </pc:spChg>
        <pc:spChg chg="add del">
          <ac:chgData name="Boogaard, J.A. (Jeroen)" userId="5d8bfbb9-ac4d-4b54-995c-89502a1fc463" providerId="ADAL" clId="{76FAD468-140D-1D4C-8247-D22535D3B57F}" dt="2023-03-28T07:04:03.804" v="4043" actId="26606"/>
          <ac:spMkLst>
            <pc:docMk/>
            <pc:sldMk cId="2263338013" sldId="432"/>
            <ac:spMk id="28" creationId="{E51BA4DF-2BD4-4EC2-B1DB-B27C8AC71864}"/>
          </ac:spMkLst>
        </pc:spChg>
        <pc:spChg chg="add del">
          <ac:chgData name="Boogaard, J.A. (Jeroen)" userId="5d8bfbb9-ac4d-4b54-995c-89502a1fc463" providerId="ADAL" clId="{76FAD468-140D-1D4C-8247-D22535D3B57F}" dt="2023-03-28T07:04:03.804" v="4043" actId="26606"/>
          <ac:spMkLst>
            <pc:docMk/>
            <pc:sldMk cId="2263338013" sldId="432"/>
            <ac:spMk id="30" creationId="{B151DEEB-24D6-1E65-F5F8-1A43F50C7380}"/>
          </ac:spMkLst>
        </pc:spChg>
        <pc:spChg chg="add del">
          <ac:chgData name="Boogaard, J.A. (Jeroen)" userId="5d8bfbb9-ac4d-4b54-995c-89502a1fc463" providerId="ADAL" clId="{76FAD468-140D-1D4C-8247-D22535D3B57F}" dt="2023-03-28T07:04:12.767" v="4047" actId="26606"/>
          <ac:spMkLst>
            <pc:docMk/>
            <pc:sldMk cId="2263338013" sldId="432"/>
            <ac:spMk id="34" creationId="{BACC6370-2D7E-4714-9D71-7542949D7D5D}"/>
          </ac:spMkLst>
        </pc:spChg>
        <pc:spChg chg="add del">
          <ac:chgData name="Boogaard, J.A. (Jeroen)" userId="5d8bfbb9-ac4d-4b54-995c-89502a1fc463" providerId="ADAL" clId="{76FAD468-140D-1D4C-8247-D22535D3B57F}" dt="2023-03-28T07:04:12.767" v="4047" actId="26606"/>
          <ac:spMkLst>
            <pc:docMk/>
            <pc:sldMk cId="2263338013" sldId="432"/>
            <ac:spMk id="35" creationId="{F68B3F68-107C-434F-AA38-110D5EA91B85}"/>
          </ac:spMkLst>
        </pc:spChg>
        <pc:spChg chg="add del">
          <ac:chgData name="Boogaard, J.A. (Jeroen)" userId="5d8bfbb9-ac4d-4b54-995c-89502a1fc463" providerId="ADAL" clId="{76FAD468-140D-1D4C-8247-D22535D3B57F}" dt="2023-03-28T07:04:12.767" v="4047" actId="26606"/>
          <ac:spMkLst>
            <pc:docMk/>
            <pc:sldMk cId="2263338013" sldId="432"/>
            <ac:spMk id="36" creationId="{AAD0DBB9-1A4B-4391-81D4-CB19F9AB918A}"/>
          </ac:spMkLst>
        </pc:spChg>
        <pc:spChg chg="add del">
          <ac:chgData name="Boogaard, J.A. (Jeroen)" userId="5d8bfbb9-ac4d-4b54-995c-89502a1fc463" providerId="ADAL" clId="{76FAD468-140D-1D4C-8247-D22535D3B57F}" dt="2023-03-28T07:04:12.767" v="4047" actId="26606"/>
          <ac:spMkLst>
            <pc:docMk/>
            <pc:sldMk cId="2263338013" sldId="432"/>
            <ac:spMk id="37" creationId="{063BBA22-50EA-4C4D-BE05-F1CE4E63AA56}"/>
          </ac:spMkLst>
        </pc:spChg>
        <pc:spChg chg="add del">
          <ac:chgData name="Boogaard, J.A. (Jeroen)" userId="5d8bfbb9-ac4d-4b54-995c-89502a1fc463" providerId="ADAL" clId="{76FAD468-140D-1D4C-8247-D22535D3B57F}" dt="2023-03-28T07:04:13.552" v="4049" actId="26606"/>
          <ac:spMkLst>
            <pc:docMk/>
            <pc:sldMk cId="2263338013" sldId="432"/>
            <ac:spMk id="40" creationId="{F13C74B1-5B17-4795-BED0-7140497B445A}"/>
          </ac:spMkLst>
        </pc:spChg>
        <pc:spChg chg="add del">
          <ac:chgData name="Boogaard, J.A. (Jeroen)" userId="5d8bfbb9-ac4d-4b54-995c-89502a1fc463" providerId="ADAL" clId="{76FAD468-140D-1D4C-8247-D22535D3B57F}" dt="2023-03-28T07:04:13.552" v="4049" actId="26606"/>
          <ac:spMkLst>
            <pc:docMk/>
            <pc:sldMk cId="2263338013" sldId="432"/>
            <ac:spMk id="41" creationId="{D4974D33-8DC5-464E-8C6D-BE58F0669C17}"/>
          </ac:spMkLst>
        </pc:spChg>
        <pc:spChg chg="add del">
          <ac:chgData name="Boogaard, J.A. (Jeroen)" userId="5d8bfbb9-ac4d-4b54-995c-89502a1fc463" providerId="ADAL" clId="{76FAD468-140D-1D4C-8247-D22535D3B57F}" dt="2023-03-28T07:04:13.552" v="4049" actId="26606"/>
          <ac:spMkLst>
            <pc:docMk/>
            <pc:sldMk cId="2263338013" sldId="432"/>
            <ac:spMk id="42" creationId="{B151DEEB-24D6-1E65-F5F8-1A43F50C7380}"/>
          </ac:spMkLst>
        </pc:spChg>
        <pc:spChg chg="add">
          <ac:chgData name="Boogaard, J.A. (Jeroen)" userId="5d8bfbb9-ac4d-4b54-995c-89502a1fc463" providerId="ADAL" clId="{76FAD468-140D-1D4C-8247-D22535D3B57F}" dt="2023-03-28T07:04:13.567" v="4050" actId="26606"/>
          <ac:spMkLst>
            <pc:docMk/>
            <pc:sldMk cId="2263338013" sldId="432"/>
            <ac:spMk id="45" creationId="{BACC6370-2D7E-4714-9D71-7542949D7D5D}"/>
          </ac:spMkLst>
        </pc:spChg>
        <pc:spChg chg="add">
          <ac:chgData name="Boogaard, J.A. (Jeroen)" userId="5d8bfbb9-ac4d-4b54-995c-89502a1fc463" providerId="ADAL" clId="{76FAD468-140D-1D4C-8247-D22535D3B57F}" dt="2023-03-28T07:04:13.567" v="4050" actId="26606"/>
          <ac:spMkLst>
            <pc:docMk/>
            <pc:sldMk cId="2263338013" sldId="432"/>
            <ac:spMk id="46" creationId="{F68B3F68-107C-434F-AA38-110D5EA91B85}"/>
          </ac:spMkLst>
        </pc:spChg>
        <pc:spChg chg="add">
          <ac:chgData name="Boogaard, J.A. (Jeroen)" userId="5d8bfbb9-ac4d-4b54-995c-89502a1fc463" providerId="ADAL" clId="{76FAD468-140D-1D4C-8247-D22535D3B57F}" dt="2023-03-28T07:04:13.567" v="4050" actId="26606"/>
          <ac:spMkLst>
            <pc:docMk/>
            <pc:sldMk cId="2263338013" sldId="432"/>
            <ac:spMk id="47" creationId="{AAD0DBB9-1A4B-4391-81D4-CB19F9AB918A}"/>
          </ac:spMkLst>
        </pc:spChg>
        <pc:spChg chg="add">
          <ac:chgData name="Boogaard, J.A. (Jeroen)" userId="5d8bfbb9-ac4d-4b54-995c-89502a1fc463" providerId="ADAL" clId="{76FAD468-140D-1D4C-8247-D22535D3B57F}" dt="2023-03-28T07:04:13.567" v="4050" actId="26606"/>
          <ac:spMkLst>
            <pc:docMk/>
            <pc:sldMk cId="2263338013" sldId="432"/>
            <ac:spMk id="48" creationId="{063BBA22-50EA-4C4D-BE05-F1CE4E63AA56}"/>
          </ac:spMkLst>
        </pc:spChg>
        <pc:graphicFrameChg chg="add del">
          <ac:chgData name="Boogaard, J.A. (Jeroen)" userId="5d8bfbb9-ac4d-4b54-995c-89502a1fc463" providerId="ADAL" clId="{76FAD468-140D-1D4C-8247-D22535D3B57F}" dt="2023-03-28T07:03:58.136" v="4037" actId="26606"/>
          <ac:graphicFrameMkLst>
            <pc:docMk/>
            <pc:sldMk cId="2263338013" sldId="432"/>
            <ac:graphicFrameMk id="5" creationId="{255A88B5-5872-FD89-E8EC-46063AEE8FA6}"/>
          </ac:graphicFrameMkLst>
        </pc:graphicFrameChg>
        <pc:graphicFrameChg chg="add del">
          <ac:chgData name="Boogaard, J.A. (Jeroen)" userId="5d8bfbb9-ac4d-4b54-995c-89502a1fc463" providerId="ADAL" clId="{76FAD468-140D-1D4C-8247-D22535D3B57F}" dt="2023-03-28T07:04:01.881" v="4041" actId="26606"/>
          <ac:graphicFrameMkLst>
            <pc:docMk/>
            <pc:sldMk cId="2263338013" sldId="432"/>
            <ac:graphicFrameMk id="26" creationId="{3F205A0D-F7DD-A761-3F93-02FE80C9F8BA}"/>
          </ac:graphicFrameMkLst>
        </pc:graphicFrameChg>
        <pc:graphicFrameChg chg="add del">
          <ac:chgData name="Boogaard, J.A. (Jeroen)" userId="5d8bfbb9-ac4d-4b54-995c-89502a1fc463" providerId="ADAL" clId="{76FAD468-140D-1D4C-8247-D22535D3B57F}" dt="2023-03-28T07:04:06.314" v="4045" actId="26606"/>
          <ac:graphicFrameMkLst>
            <pc:docMk/>
            <pc:sldMk cId="2263338013" sldId="432"/>
            <ac:graphicFrameMk id="32" creationId="{82D4519B-825D-686C-AB61-E870EE06DE47}"/>
          </ac:graphicFrameMkLst>
        </pc:graphicFrameChg>
        <pc:graphicFrameChg chg="add del">
          <ac:chgData name="Boogaard, J.A. (Jeroen)" userId="5d8bfbb9-ac4d-4b54-995c-89502a1fc463" providerId="ADAL" clId="{76FAD468-140D-1D4C-8247-D22535D3B57F}" dt="2023-03-28T07:04:12.767" v="4047" actId="26606"/>
          <ac:graphicFrameMkLst>
            <pc:docMk/>
            <pc:sldMk cId="2263338013" sldId="432"/>
            <ac:graphicFrameMk id="38" creationId="{255A88B5-5872-FD89-E8EC-46063AEE8FA6}"/>
          </ac:graphicFrameMkLst>
        </pc:graphicFrameChg>
        <pc:graphicFrameChg chg="add">
          <ac:chgData name="Boogaard, J.A. (Jeroen)" userId="5d8bfbb9-ac4d-4b54-995c-89502a1fc463" providerId="ADAL" clId="{76FAD468-140D-1D4C-8247-D22535D3B57F}" dt="2023-03-28T07:04:13.567" v="4050" actId="26606"/>
          <ac:graphicFrameMkLst>
            <pc:docMk/>
            <pc:sldMk cId="2263338013" sldId="432"/>
            <ac:graphicFrameMk id="49" creationId="{3F205A0D-F7DD-A761-3F93-02FE80C9F8BA}"/>
          </ac:graphicFrameMkLst>
        </pc:graphicFrameChg>
        <pc:picChg chg="add del">
          <ac:chgData name="Boogaard, J.A. (Jeroen)" userId="5d8bfbb9-ac4d-4b54-995c-89502a1fc463" providerId="ADAL" clId="{76FAD468-140D-1D4C-8247-D22535D3B57F}" dt="2023-03-28T07:04:06.314" v="4045" actId="26606"/>
          <ac:picMkLst>
            <pc:docMk/>
            <pc:sldMk cId="2263338013" sldId="432"/>
            <ac:picMk id="6" creationId="{4D43CA3E-343C-BD89-D9F0-716E37F9BF4D}"/>
          </ac:picMkLst>
        </pc:picChg>
        <pc:picChg chg="add del">
          <ac:chgData name="Boogaard, J.A. (Jeroen)" userId="5d8bfbb9-ac4d-4b54-995c-89502a1fc463" providerId="ADAL" clId="{76FAD468-140D-1D4C-8247-D22535D3B57F}" dt="2023-03-28T07:03:59.253" v="4039" actId="26606"/>
          <ac:picMkLst>
            <pc:docMk/>
            <pc:sldMk cId="2263338013" sldId="432"/>
            <ac:picMk id="20" creationId="{30DCBFB1-C915-78FD-B15A-1963809A7B8C}"/>
          </ac:picMkLst>
        </pc:picChg>
        <pc:picChg chg="add del">
          <ac:chgData name="Boogaard, J.A. (Jeroen)" userId="5d8bfbb9-ac4d-4b54-995c-89502a1fc463" providerId="ADAL" clId="{76FAD468-140D-1D4C-8247-D22535D3B57F}" dt="2023-03-28T07:04:03.804" v="4043" actId="26606"/>
          <ac:picMkLst>
            <pc:docMk/>
            <pc:sldMk cId="2263338013" sldId="432"/>
            <ac:picMk id="29" creationId="{0701E3CD-49BF-D1BD-6FA1-F4EB109EDC2F}"/>
          </ac:picMkLst>
        </pc:picChg>
        <pc:picChg chg="add del">
          <ac:chgData name="Boogaard, J.A. (Jeroen)" userId="5d8bfbb9-ac4d-4b54-995c-89502a1fc463" providerId="ADAL" clId="{76FAD468-140D-1D4C-8247-D22535D3B57F}" dt="2023-03-28T07:04:13.552" v="4049" actId="26606"/>
          <ac:picMkLst>
            <pc:docMk/>
            <pc:sldMk cId="2263338013" sldId="432"/>
            <ac:picMk id="43" creationId="{30DCBFB1-C915-78FD-B15A-1963809A7B8C}"/>
          </ac:picMkLst>
        </pc:picChg>
      </pc:sldChg>
      <pc:sldChg chg="del">
        <pc:chgData name="Boogaard, J.A. (Jeroen)" userId="5d8bfbb9-ac4d-4b54-995c-89502a1fc463" providerId="ADAL" clId="{76FAD468-140D-1D4C-8247-D22535D3B57F}" dt="2023-03-27T20:27:49.496" v="3613" actId="2696"/>
        <pc:sldMkLst>
          <pc:docMk/>
          <pc:sldMk cId="1040347470" sldId="433"/>
        </pc:sldMkLst>
      </pc:sldChg>
      <pc:sldChg chg="addSp delSp modSp add mod ord setBg delDesignElem">
        <pc:chgData name="Boogaard, J.A. (Jeroen)" userId="5d8bfbb9-ac4d-4b54-995c-89502a1fc463" providerId="ADAL" clId="{76FAD468-140D-1D4C-8247-D22535D3B57F}" dt="2023-03-27T19:08:51.867" v="2458" actId="1076"/>
        <pc:sldMkLst>
          <pc:docMk/>
          <pc:sldMk cId="3714307560" sldId="434"/>
        </pc:sldMkLst>
        <pc:spChg chg="del">
          <ac:chgData name="Boogaard, J.A. (Jeroen)" userId="5d8bfbb9-ac4d-4b54-995c-89502a1fc463" providerId="ADAL" clId="{76FAD468-140D-1D4C-8247-D22535D3B57F}" dt="2023-03-27T18:08:31.780" v="119" actId="478"/>
          <ac:spMkLst>
            <pc:docMk/>
            <pc:sldMk cId="3714307560" sldId="434"/>
            <ac:spMk id="2" creationId="{1570842C-67DA-C1D0-0162-8207875D3BD7}"/>
          </ac:spMkLst>
        </pc:spChg>
        <pc:spChg chg="add del mod">
          <ac:chgData name="Boogaard, J.A. (Jeroen)" userId="5d8bfbb9-ac4d-4b54-995c-89502a1fc463" providerId="ADAL" clId="{76FAD468-140D-1D4C-8247-D22535D3B57F}" dt="2023-03-27T18:08:35.509" v="120" actId="478"/>
          <ac:spMkLst>
            <pc:docMk/>
            <pc:sldMk cId="3714307560" sldId="434"/>
            <ac:spMk id="4" creationId="{B2CFCC3E-A48A-5ABF-0A36-4B2134CD407A}"/>
          </ac:spMkLst>
        </pc:spChg>
        <pc:spChg chg="add mod">
          <ac:chgData name="Boogaard, J.A. (Jeroen)" userId="5d8bfbb9-ac4d-4b54-995c-89502a1fc463" providerId="ADAL" clId="{76FAD468-140D-1D4C-8247-D22535D3B57F}" dt="2023-03-27T19:08:51.867" v="2458" actId="1076"/>
          <ac:spMkLst>
            <pc:docMk/>
            <pc:sldMk cId="3714307560" sldId="434"/>
            <ac:spMk id="6" creationId="{4B40BA74-F9AA-AD1E-3CA4-A9B9D81508FB}"/>
          </ac:spMkLst>
        </pc:spChg>
        <pc:spChg chg="add del">
          <ac:chgData name="Boogaard, J.A. (Jeroen)" userId="5d8bfbb9-ac4d-4b54-995c-89502a1fc463" providerId="ADAL" clId="{76FAD468-140D-1D4C-8247-D22535D3B57F}" dt="2023-03-27T18:08:42.051" v="122" actId="26606"/>
          <ac:spMkLst>
            <pc:docMk/>
            <pc:sldMk cId="3714307560" sldId="434"/>
            <ac:spMk id="7" creationId="{F3060C83-F051-4F0E-ABAD-AA0DFC48B218}"/>
          </ac:spMkLst>
        </pc:spChg>
        <pc:spChg chg="del">
          <ac:chgData name="Boogaard, J.A. (Jeroen)" userId="5d8bfbb9-ac4d-4b54-995c-89502a1fc463" providerId="ADAL" clId="{76FAD468-140D-1D4C-8247-D22535D3B57F}" dt="2023-03-27T18:07:08.050" v="43"/>
          <ac:spMkLst>
            <pc:docMk/>
            <pc:sldMk cId="3714307560" sldId="434"/>
            <ac:spMk id="10" creationId="{A4AC5506-6312-4701-8D3C-40187889A947}"/>
          </ac:spMkLst>
        </pc:spChg>
        <pc:spChg chg="add del">
          <ac:chgData name="Boogaard, J.A. (Jeroen)" userId="5d8bfbb9-ac4d-4b54-995c-89502a1fc463" providerId="ADAL" clId="{76FAD468-140D-1D4C-8247-D22535D3B57F}" dt="2023-03-27T18:08:42.051" v="122" actId="26606"/>
          <ac:spMkLst>
            <pc:docMk/>
            <pc:sldMk cId="3714307560" sldId="434"/>
            <ac:spMk id="12" creationId="{83C98ABE-055B-441F-B07E-44F97F083C39}"/>
          </ac:spMkLst>
        </pc:spChg>
        <pc:spChg chg="add del">
          <ac:chgData name="Boogaard, J.A. (Jeroen)" userId="5d8bfbb9-ac4d-4b54-995c-89502a1fc463" providerId="ADAL" clId="{76FAD468-140D-1D4C-8247-D22535D3B57F}" dt="2023-03-27T18:08:42.051" v="122" actId="26606"/>
          <ac:spMkLst>
            <pc:docMk/>
            <pc:sldMk cId="3714307560" sldId="434"/>
            <ac:spMk id="14" creationId="{29FDB030-9B49-4CED-8CCD-4D99382388AC}"/>
          </ac:spMkLst>
        </pc:spChg>
        <pc:spChg chg="add del">
          <ac:chgData name="Boogaard, J.A. (Jeroen)" userId="5d8bfbb9-ac4d-4b54-995c-89502a1fc463" providerId="ADAL" clId="{76FAD468-140D-1D4C-8247-D22535D3B57F}" dt="2023-03-27T18:08:42.051" v="122" actId="26606"/>
          <ac:spMkLst>
            <pc:docMk/>
            <pc:sldMk cId="3714307560" sldId="434"/>
            <ac:spMk id="16" creationId="{3783CA14-24A1-485C-8B30-D6A5D87987AD}"/>
          </ac:spMkLst>
        </pc:spChg>
        <pc:spChg chg="add del">
          <ac:chgData name="Boogaard, J.A. (Jeroen)" userId="5d8bfbb9-ac4d-4b54-995c-89502a1fc463" providerId="ADAL" clId="{76FAD468-140D-1D4C-8247-D22535D3B57F}" dt="2023-03-27T18:08:42.051" v="122" actId="26606"/>
          <ac:spMkLst>
            <pc:docMk/>
            <pc:sldMk cId="3714307560" sldId="434"/>
            <ac:spMk id="18" creationId="{9A97C86A-04D6-40F7-AE84-31AB43E6A846}"/>
          </ac:spMkLst>
        </pc:spChg>
        <pc:spChg chg="add del">
          <ac:chgData name="Boogaard, J.A. (Jeroen)" userId="5d8bfbb9-ac4d-4b54-995c-89502a1fc463" providerId="ADAL" clId="{76FAD468-140D-1D4C-8247-D22535D3B57F}" dt="2023-03-27T18:08:42.051" v="122" actId="26606"/>
          <ac:spMkLst>
            <pc:docMk/>
            <pc:sldMk cId="3714307560" sldId="434"/>
            <ac:spMk id="20" creationId="{FF9F2414-84E8-453E-B1F3-389FDE8192D9}"/>
          </ac:spMkLst>
        </pc:spChg>
        <pc:spChg chg="add del">
          <ac:chgData name="Boogaard, J.A. (Jeroen)" userId="5d8bfbb9-ac4d-4b54-995c-89502a1fc463" providerId="ADAL" clId="{76FAD468-140D-1D4C-8247-D22535D3B57F}" dt="2023-03-27T18:08:42.051" v="122" actId="26606"/>
          <ac:spMkLst>
            <pc:docMk/>
            <pc:sldMk cId="3714307560" sldId="434"/>
            <ac:spMk id="22" creationId="{3ECA69A1-7536-43AC-85EF-C7106179F5ED}"/>
          </ac:spMkLst>
        </pc:spChg>
        <pc:spChg chg="add del">
          <ac:chgData name="Boogaard, J.A. (Jeroen)" userId="5d8bfbb9-ac4d-4b54-995c-89502a1fc463" providerId="ADAL" clId="{76FAD468-140D-1D4C-8247-D22535D3B57F}" dt="2023-03-27T18:08:43.488" v="124" actId="26606"/>
          <ac:spMkLst>
            <pc:docMk/>
            <pc:sldMk cId="3714307560" sldId="434"/>
            <ac:spMk id="24" creationId="{42A4FC2C-047E-45A5-965D-8E1E3BF09BC6}"/>
          </ac:spMkLst>
        </pc:spChg>
        <pc:spChg chg="add del">
          <ac:chgData name="Boogaard, J.A. (Jeroen)" userId="5d8bfbb9-ac4d-4b54-995c-89502a1fc463" providerId="ADAL" clId="{76FAD468-140D-1D4C-8247-D22535D3B57F}" dt="2023-03-27T18:08:44.872" v="126" actId="26606"/>
          <ac:spMkLst>
            <pc:docMk/>
            <pc:sldMk cId="3714307560" sldId="434"/>
            <ac:spMk id="26" creationId="{86FF76B9-219D-4469-AF87-0236D29032F1}"/>
          </ac:spMkLst>
        </pc:spChg>
        <pc:spChg chg="add del">
          <ac:chgData name="Boogaard, J.A. (Jeroen)" userId="5d8bfbb9-ac4d-4b54-995c-89502a1fc463" providerId="ADAL" clId="{76FAD468-140D-1D4C-8247-D22535D3B57F}" dt="2023-03-27T18:08:44.872" v="126" actId="26606"/>
          <ac:spMkLst>
            <pc:docMk/>
            <pc:sldMk cId="3714307560" sldId="434"/>
            <ac:spMk id="29" creationId="{2E80C965-DB6D-4F81-9E9E-B027384D0BD6}"/>
          </ac:spMkLst>
        </pc:spChg>
        <pc:spChg chg="add del">
          <ac:chgData name="Boogaard, J.A. (Jeroen)" userId="5d8bfbb9-ac4d-4b54-995c-89502a1fc463" providerId="ADAL" clId="{76FAD468-140D-1D4C-8247-D22535D3B57F}" dt="2023-03-27T18:08:44.872" v="126" actId="26606"/>
          <ac:spMkLst>
            <pc:docMk/>
            <pc:sldMk cId="3714307560" sldId="434"/>
            <ac:spMk id="30" creationId="{633C5E46-DAC5-4661-9C87-22B08E2A512F}"/>
          </ac:spMkLst>
        </pc:spChg>
        <pc:spChg chg="add del">
          <ac:chgData name="Boogaard, J.A. (Jeroen)" userId="5d8bfbb9-ac4d-4b54-995c-89502a1fc463" providerId="ADAL" clId="{76FAD468-140D-1D4C-8247-D22535D3B57F}" dt="2023-03-27T18:08:47.644" v="128" actId="26606"/>
          <ac:spMkLst>
            <pc:docMk/>
            <pc:sldMk cId="3714307560" sldId="434"/>
            <ac:spMk id="32" creationId="{32BC26D8-82FB-445E-AA49-62A77D7C1EE0}"/>
          </ac:spMkLst>
        </pc:spChg>
        <pc:spChg chg="add del">
          <ac:chgData name="Boogaard, J.A. (Jeroen)" userId="5d8bfbb9-ac4d-4b54-995c-89502a1fc463" providerId="ADAL" clId="{76FAD468-140D-1D4C-8247-D22535D3B57F}" dt="2023-03-27T18:08:47.644" v="128" actId="26606"/>
          <ac:spMkLst>
            <pc:docMk/>
            <pc:sldMk cId="3714307560" sldId="434"/>
            <ac:spMk id="33" creationId="{CB44330D-EA18-4254-AA95-EB49948539B8}"/>
          </ac:spMkLst>
        </pc:spChg>
        <pc:spChg chg="add">
          <ac:chgData name="Boogaard, J.A. (Jeroen)" userId="5d8bfbb9-ac4d-4b54-995c-89502a1fc463" providerId="ADAL" clId="{76FAD468-140D-1D4C-8247-D22535D3B57F}" dt="2023-03-27T18:08:47.651" v="129" actId="26606"/>
          <ac:spMkLst>
            <pc:docMk/>
            <pc:sldMk cId="3714307560" sldId="434"/>
            <ac:spMk id="35" creationId="{F3060C83-F051-4F0E-ABAD-AA0DFC48B218}"/>
          </ac:spMkLst>
        </pc:spChg>
        <pc:spChg chg="add">
          <ac:chgData name="Boogaard, J.A. (Jeroen)" userId="5d8bfbb9-ac4d-4b54-995c-89502a1fc463" providerId="ADAL" clId="{76FAD468-140D-1D4C-8247-D22535D3B57F}" dt="2023-03-27T18:08:47.651" v="129" actId="26606"/>
          <ac:spMkLst>
            <pc:docMk/>
            <pc:sldMk cId="3714307560" sldId="434"/>
            <ac:spMk id="36" creationId="{83C98ABE-055B-441F-B07E-44F97F083C39}"/>
          </ac:spMkLst>
        </pc:spChg>
        <pc:spChg chg="add">
          <ac:chgData name="Boogaard, J.A. (Jeroen)" userId="5d8bfbb9-ac4d-4b54-995c-89502a1fc463" providerId="ADAL" clId="{76FAD468-140D-1D4C-8247-D22535D3B57F}" dt="2023-03-27T18:08:47.651" v="129" actId="26606"/>
          <ac:spMkLst>
            <pc:docMk/>
            <pc:sldMk cId="3714307560" sldId="434"/>
            <ac:spMk id="37" creationId="{29FDB030-9B49-4CED-8CCD-4D99382388AC}"/>
          </ac:spMkLst>
        </pc:spChg>
        <pc:spChg chg="add">
          <ac:chgData name="Boogaard, J.A. (Jeroen)" userId="5d8bfbb9-ac4d-4b54-995c-89502a1fc463" providerId="ADAL" clId="{76FAD468-140D-1D4C-8247-D22535D3B57F}" dt="2023-03-27T18:08:47.651" v="129" actId="26606"/>
          <ac:spMkLst>
            <pc:docMk/>
            <pc:sldMk cId="3714307560" sldId="434"/>
            <ac:spMk id="38" creationId="{3783CA14-24A1-485C-8B30-D6A5D87987AD}"/>
          </ac:spMkLst>
        </pc:spChg>
        <pc:spChg chg="add">
          <ac:chgData name="Boogaard, J.A. (Jeroen)" userId="5d8bfbb9-ac4d-4b54-995c-89502a1fc463" providerId="ADAL" clId="{76FAD468-140D-1D4C-8247-D22535D3B57F}" dt="2023-03-27T18:08:47.651" v="129" actId="26606"/>
          <ac:spMkLst>
            <pc:docMk/>
            <pc:sldMk cId="3714307560" sldId="434"/>
            <ac:spMk id="39" creationId="{9A97C86A-04D6-40F7-AE84-31AB43E6A846}"/>
          </ac:spMkLst>
        </pc:spChg>
        <pc:spChg chg="add">
          <ac:chgData name="Boogaard, J.A. (Jeroen)" userId="5d8bfbb9-ac4d-4b54-995c-89502a1fc463" providerId="ADAL" clId="{76FAD468-140D-1D4C-8247-D22535D3B57F}" dt="2023-03-27T18:08:47.651" v="129" actId="26606"/>
          <ac:spMkLst>
            <pc:docMk/>
            <pc:sldMk cId="3714307560" sldId="434"/>
            <ac:spMk id="40" creationId="{FF9F2414-84E8-453E-B1F3-389FDE8192D9}"/>
          </ac:spMkLst>
        </pc:spChg>
        <pc:spChg chg="add">
          <ac:chgData name="Boogaard, J.A. (Jeroen)" userId="5d8bfbb9-ac4d-4b54-995c-89502a1fc463" providerId="ADAL" clId="{76FAD468-140D-1D4C-8247-D22535D3B57F}" dt="2023-03-27T18:08:47.651" v="129" actId="26606"/>
          <ac:spMkLst>
            <pc:docMk/>
            <pc:sldMk cId="3714307560" sldId="434"/>
            <ac:spMk id="41" creationId="{3ECA69A1-7536-43AC-85EF-C7106179F5ED}"/>
          </ac:spMkLst>
        </pc:spChg>
        <pc:grpChg chg="add del">
          <ac:chgData name="Boogaard, J.A. (Jeroen)" userId="5d8bfbb9-ac4d-4b54-995c-89502a1fc463" providerId="ADAL" clId="{76FAD468-140D-1D4C-8247-D22535D3B57F}" dt="2023-03-27T18:08:44.872" v="126" actId="26606"/>
          <ac:grpSpMkLst>
            <pc:docMk/>
            <pc:sldMk cId="3714307560" sldId="434"/>
            <ac:grpSpMk id="27" creationId="{DB88BD78-87E1-424D-B479-C37D8E41B12E}"/>
          </ac:grpSpMkLst>
        </pc:grpChg>
        <pc:picChg chg="mod">
          <ac:chgData name="Boogaard, J.A. (Jeroen)" userId="5d8bfbb9-ac4d-4b54-995c-89502a1fc463" providerId="ADAL" clId="{76FAD468-140D-1D4C-8247-D22535D3B57F}" dt="2023-03-27T18:09:04.700" v="136" actId="1076"/>
          <ac:picMkLst>
            <pc:docMk/>
            <pc:sldMk cId="3714307560" sldId="434"/>
            <ac:picMk id="5" creationId="{D6881C7B-9ECA-3530-4815-4C444756D9FB}"/>
          </ac:picMkLst>
        </pc:picChg>
      </pc:sldChg>
      <pc:sldChg chg="addSp delSp modSp add mod setBg setFolMasterObjs setClrOvrMap delDesignElem">
        <pc:chgData name="Boogaard, J.A. (Jeroen)" userId="5d8bfbb9-ac4d-4b54-995c-89502a1fc463" providerId="ADAL" clId="{76FAD468-140D-1D4C-8247-D22535D3B57F}" dt="2023-03-27T20:27:30.926" v="3612" actId="26606"/>
        <pc:sldMkLst>
          <pc:docMk/>
          <pc:sldMk cId="2493361855" sldId="435"/>
        </pc:sldMkLst>
        <pc:spChg chg="mod ord">
          <ac:chgData name="Boogaard, J.A. (Jeroen)" userId="5d8bfbb9-ac4d-4b54-995c-89502a1fc463" providerId="ADAL" clId="{76FAD468-140D-1D4C-8247-D22535D3B57F}" dt="2023-03-27T20:27:30.926" v="3612" actId="26606"/>
          <ac:spMkLst>
            <pc:docMk/>
            <pc:sldMk cId="2493361855" sldId="435"/>
            <ac:spMk id="2" creationId="{1F6020C6-0867-13C3-6841-F62139FA6CB6}"/>
          </ac:spMkLst>
        </pc:spChg>
        <pc:spChg chg="add del">
          <ac:chgData name="Boogaard, J.A. (Jeroen)" userId="5d8bfbb9-ac4d-4b54-995c-89502a1fc463" providerId="ADAL" clId="{76FAD468-140D-1D4C-8247-D22535D3B57F}" dt="2023-03-27T20:25:41.345" v="3582" actId="26606"/>
          <ac:spMkLst>
            <pc:docMk/>
            <pc:sldMk cId="2493361855" sldId="435"/>
            <ac:spMk id="10" creationId="{A4AC5506-6312-4701-8D3C-40187889A947}"/>
          </ac:spMkLst>
        </pc:spChg>
        <pc:spChg chg="add del">
          <ac:chgData name="Boogaard, J.A. (Jeroen)" userId="5d8bfbb9-ac4d-4b54-995c-89502a1fc463" providerId="ADAL" clId="{76FAD468-140D-1D4C-8247-D22535D3B57F}" dt="2023-03-27T20:25:49.641" v="3584" actId="26606"/>
          <ac:spMkLst>
            <pc:docMk/>
            <pc:sldMk cId="2493361855" sldId="435"/>
            <ac:spMk id="17" creationId="{870A1295-61BC-4214-AA3E-D396673024D0}"/>
          </ac:spMkLst>
        </pc:spChg>
        <pc:spChg chg="add del">
          <ac:chgData name="Boogaard, J.A. (Jeroen)" userId="5d8bfbb9-ac4d-4b54-995c-89502a1fc463" providerId="ADAL" clId="{76FAD468-140D-1D4C-8247-D22535D3B57F}" dt="2023-03-27T20:25:51.630" v="3586" actId="26606"/>
          <ac:spMkLst>
            <pc:docMk/>
            <pc:sldMk cId="2493361855" sldId="435"/>
            <ac:spMk id="19" creationId="{9B7AD9F6-8CE7-4299-8FC6-328F4DCD3FF9}"/>
          </ac:spMkLst>
        </pc:spChg>
        <pc:spChg chg="add del">
          <ac:chgData name="Boogaard, J.A. (Jeroen)" userId="5d8bfbb9-ac4d-4b54-995c-89502a1fc463" providerId="ADAL" clId="{76FAD468-140D-1D4C-8247-D22535D3B57F}" dt="2023-03-27T20:25:51.630" v="3586" actId="26606"/>
          <ac:spMkLst>
            <pc:docMk/>
            <pc:sldMk cId="2493361855" sldId="435"/>
            <ac:spMk id="20" creationId="{F49775AF-8896-43EE-92C6-83497D6DC56F}"/>
          </ac:spMkLst>
        </pc:spChg>
        <pc:spChg chg="add del">
          <ac:chgData name="Boogaard, J.A. (Jeroen)" userId="5d8bfbb9-ac4d-4b54-995c-89502a1fc463" providerId="ADAL" clId="{76FAD468-140D-1D4C-8247-D22535D3B57F}" dt="2023-03-27T20:25:52.727" v="3588" actId="26606"/>
          <ac:spMkLst>
            <pc:docMk/>
            <pc:sldMk cId="2493361855" sldId="435"/>
            <ac:spMk id="22" creationId="{657F69E0-C4B0-4BEC-A689-4F8D877F05D4}"/>
          </ac:spMkLst>
        </pc:spChg>
        <pc:spChg chg="add del">
          <ac:chgData name="Boogaard, J.A. (Jeroen)" userId="5d8bfbb9-ac4d-4b54-995c-89502a1fc463" providerId="ADAL" clId="{76FAD468-140D-1D4C-8247-D22535D3B57F}" dt="2023-03-27T20:25:52.727" v="3588" actId="26606"/>
          <ac:spMkLst>
            <pc:docMk/>
            <pc:sldMk cId="2493361855" sldId="435"/>
            <ac:spMk id="23" creationId="{9F6380B4-6A1C-481E-8408-B4E6C75B9B81}"/>
          </ac:spMkLst>
        </pc:spChg>
        <pc:spChg chg="add del">
          <ac:chgData name="Boogaard, J.A. (Jeroen)" userId="5d8bfbb9-ac4d-4b54-995c-89502a1fc463" providerId="ADAL" clId="{76FAD468-140D-1D4C-8247-D22535D3B57F}" dt="2023-03-27T20:26:26.871" v="3597" actId="26606"/>
          <ac:spMkLst>
            <pc:docMk/>
            <pc:sldMk cId="2493361855" sldId="435"/>
            <ac:spMk id="25" creationId="{CEBA909C-4BF1-43B3-A191-1F6BD1F816DF}"/>
          </ac:spMkLst>
        </pc:spChg>
        <pc:spChg chg="del">
          <ac:chgData name="Boogaard, J.A. (Jeroen)" userId="5d8bfbb9-ac4d-4b54-995c-89502a1fc463" providerId="ADAL" clId="{76FAD468-140D-1D4C-8247-D22535D3B57F}" dt="2023-03-27T20:22:22" v="3525"/>
          <ac:spMkLst>
            <pc:docMk/>
            <pc:sldMk cId="2493361855" sldId="435"/>
            <ac:spMk id="26" creationId="{76906711-0AFB-47DD-A4B6-4E94B38B8C91}"/>
          </ac:spMkLst>
        </pc:spChg>
        <pc:spChg chg="del">
          <ac:chgData name="Boogaard, J.A. (Jeroen)" userId="5d8bfbb9-ac4d-4b54-995c-89502a1fc463" providerId="ADAL" clId="{76FAD468-140D-1D4C-8247-D22535D3B57F}" dt="2023-03-27T20:22:22" v="3525"/>
          <ac:spMkLst>
            <pc:docMk/>
            <pc:sldMk cId="2493361855" sldId="435"/>
            <ac:spMk id="27" creationId="{AA91F649-894C-41F6-A21D-3D1AC558E934}"/>
          </ac:spMkLst>
        </pc:spChg>
        <pc:spChg chg="del">
          <ac:chgData name="Boogaard, J.A. (Jeroen)" userId="5d8bfbb9-ac4d-4b54-995c-89502a1fc463" providerId="ADAL" clId="{76FAD468-140D-1D4C-8247-D22535D3B57F}" dt="2023-03-27T20:22:22" v="3525"/>
          <ac:spMkLst>
            <pc:docMk/>
            <pc:sldMk cId="2493361855" sldId="435"/>
            <ac:spMk id="28" creationId="{56037404-66BD-46B5-9323-1B531319671A}"/>
          </ac:spMkLst>
        </pc:spChg>
        <pc:spChg chg="add del">
          <ac:chgData name="Boogaard, J.A. (Jeroen)" userId="5d8bfbb9-ac4d-4b54-995c-89502a1fc463" providerId="ADAL" clId="{76FAD468-140D-1D4C-8247-D22535D3B57F}" dt="2023-03-27T20:26:25.474" v="3594" actId="26606"/>
          <ac:spMkLst>
            <pc:docMk/>
            <pc:sldMk cId="2493361855" sldId="435"/>
            <ac:spMk id="30" creationId="{823AC064-BC96-4F32-8AE1-B2FD38754823}"/>
          </ac:spMkLst>
        </pc:spChg>
        <pc:spChg chg="add del">
          <ac:chgData name="Boogaard, J.A. (Jeroen)" userId="5d8bfbb9-ac4d-4b54-995c-89502a1fc463" providerId="ADAL" clId="{76FAD468-140D-1D4C-8247-D22535D3B57F}" dt="2023-03-27T20:26:26.866" v="3596" actId="26606"/>
          <ac:spMkLst>
            <pc:docMk/>
            <pc:sldMk cId="2493361855" sldId="435"/>
            <ac:spMk id="34" creationId="{CEBA909C-4BF1-43B3-A191-1F6BD1F816DF}"/>
          </ac:spMkLst>
        </pc:spChg>
        <pc:spChg chg="add del">
          <ac:chgData name="Boogaard, J.A. (Jeroen)" userId="5d8bfbb9-ac4d-4b54-995c-89502a1fc463" providerId="ADAL" clId="{76FAD468-140D-1D4C-8247-D22535D3B57F}" dt="2023-03-27T20:27:30.926" v="3612" actId="26606"/>
          <ac:spMkLst>
            <pc:docMk/>
            <pc:sldMk cId="2493361855" sldId="435"/>
            <ac:spMk id="38" creationId="{7F57BEA8-497D-4AA8-8A18-BDCD696B25FE}"/>
          </ac:spMkLst>
        </pc:spChg>
        <pc:spChg chg="add del">
          <ac:chgData name="Boogaard, J.A. (Jeroen)" userId="5d8bfbb9-ac4d-4b54-995c-89502a1fc463" providerId="ADAL" clId="{76FAD468-140D-1D4C-8247-D22535D3B57F}" dt="2023-03-27T20:27:15.679" v="3603" actId="26606"/>
          <ac:spMkLst>
            <pc:docMk/>
            <pc:sldMk cId="2493361855" sldId="435"/>
            <ac:spMk id="44" creationId="{A4AC5506-6312-4701-8D3C-40187889A947}"/>
          </ac:spMkLst>
        </pc:spChg>
        <pc:spChg chg="add del">
          <ac:chgData name="Boogaard, J.A. (Jeroen)" userId="5d8bfbb9-ac4d-4b54-995c-89502a1fc463" providerId="ADAL" clId="{76FAD468-140D-1D4C-8247-D22535D3B57F}" dt="2023-03-27T20:27:27.724" v="3610" actId="26606"/>
          <ac:spMkLst>
            <pc:docMk/>
            <pc:sldMk cId="2493361855" sldId="435"/>
            <ac:spMk id="48" creationId="{84A8DE83-DE75-4B41-9DB4-A7EC0B0DEC0B}"/>
          </ac:spMkLst>
        </pc:spChg>
        <pc:spChg chg="add del">
          <ac:chgData name="Boogaard, J.A. (Jeroen)" userId="5d8bfbb9-ac4d-4b54-995c-89502a1fc463" providerId="ADAL" clId="{76FAD468-140D-1D4C-8247-D22535D3B57F}" dt="2023-03-27T20:27:27.724" v="3610" actId="26606"/>
          <ac:spMkLst>
            <pc:docMk/>
            <pc:sldMk cId="2493361855" sldId="435"/>
            <ac:spMk id="50" creationId="{A7009A0A-BEF5-4EAC-AF15-E4F9F002E239}"/>
          </ac:spMkLst>
        </pc:spChg>
        <pc:spChg chg="add del">
          <ac:chgData name="Boogaard, J.A. (Jeroen)" userId="5d8bfbb9-ac4d-4b54-995c-89502a1fc463" providerId="ADAL" clId="{76FAD468-140D-1D4C-8247-D22535D3B57F}" dt="2023-03-27T20:27:19.146" v="3605" actId="26606"/>
          <ac:spMkLst>
            <pc:docMk/>
            <pc:sldMk cId="2493361855" sldId="435"/>
            <ac:spMk id="51" creationId="{870A1295-61BC-4214-AA3E-D396673024D0}"/>
          </ac:spMkLst>
        </pc:spChg>
        <pc:spChg chg="add del">
          <ac:chgData name="Boogaard, J.A. (Jeroen)" userId="5d8bfbb9-ac4d-4b54-995c-89502a1fc463" providerId="ADAL" clId="{76FAD468-140D-1D4C-8247-D22535D3B57F}" dt="2023-03-27T20:27:24.469" v="3607" actId="26606"/>
          <ac:spMkLst>
            <pc:docMk/>
            <pc:sldMk cId="2493361855" sldId="435"/>
            <ac:spMk id="53" creationId="{C59AB4C8-9178-4F7A-8404-6890510B5917}"/>
          </ac:spMkLst>
        </pc:spChg>
        <pc:spChg chg="add del">
          <ac:chgData name="Boogaard, J.A. (Jeroen)" userId="5d8bfbb9-ac4d-4b54-995c-89502a1fc463" providerId="ADAL" clId="{76FAD468-140D-1D4C-8247-D22535D3B57F}" dt="2023-03-27T20:27:24.469" v="3607" actId="26606"/>
          <ac:spMkLst>
            <pc:docMk/>
            <pc:sldMk cId="2493361855" sldId="435"/>
            <ac:spMk id="54" creationId="{4CFDFB37-4BC7-42C6-915D-A6609139BFE7}"/>
          </ac:spMkLst>
        </pc:spChg>
        <pc:spChg chg="add del">
          <ac:chgData name="Boogaard, J.A. (Jeroen)" userId="5d8bfbb9-ac4d-4b54-995c-89502a1fc463" providerId="ADAL" clId="{76FAD468-140D-1D4C-8247-D22535D3B57F}" dt="2023-03-27T20:27:27.724" v="3610" actId="26606"/>
          <ac:spMkLst>
            <pc:docMk/>
            <pc:sldMk cId="2493361855" sldId="435"/>
            <ac:spMk id="56" creationId="{A8384FB5-9ADC-4DDC-881B-597D56F5B15D}"/>
          </ac:spMkLst>
        </pc:spChg>
        <pc:spChg chg="add del">
          <ac:chgData name="Boogaard, J.A. (Jeroen)" userId="5d8bfbb9-ac4d-4b54-995c-89502a1fc463" providerId="ADAL" clId="{76FAD468-140D-1D4C-8247-D22535D3B57F}" dt="2023-03-27T20:27:27.724" v="3610" actId="26606"/>
          <ac:spMkLst>
            <pc:docMk/>
            <pc:sldMk cId="2493361855" sldId="435"/>
            <ac:spMk id="57" creationId="{1199E1B1-A8C0-4FE8-A5A8-1CB41D69F857}"/>
          </ac:spMkLst>
        </pc:spChg>
        <pc:spChg chg="add del">
          <ac:chgData name="Boogaard, J.A. (Jeroen)" userId="5d8bfbb9-ac4d-4b54-995c-89502a1fc463" providerId="ADAL" clId="{76FAD468-140D-1D4C-8247-D22535D3B57F}" dt="2023-03-27T20:27:30.926" v="3612" actId="26606"/>
          <ac:spMkLst>
            <pc:docMk/>
            <pc:sldMk cId="2493361855" sldId="435"/>
            <ac:spMk id="59" creationId="{A4AC5506-6312-4701-8D3C-40187889A947}"/>
          </ac:spMkLst>
        </pc:spChg>
        <pc:grpChg chg="add del">
          <ac:chgData name="Boogaard, J.A. (Jeroen)" userId="5d8bfbb9-ac4d-4b54-995c-89502a1fc463" providerId="ADAL" clId="{76FAD468-140D-1D4C-8247-D22535D3B57F}" dt="2023-03-27T20:25:49.641" v="3584" actId="26606"/>
          <ac:grpSpMkLst>
            <pc:docMk/>
            <pc:sldMk cId="2493361855" sldId="435"/>
            <ac:grpSpMk id="12" creationId="{0B139475-2B26-4CA9-9413-DE741E49F7BB}"/>
          </ac:grpSpMkLst>
        </pc:grpChg>
        <pc:grpChg chg="add del">
          <ac:chgData name="Boogaard, J.A. (Jeroen)" userId="5d8bfbb9-ac4d-4b54-995c-89502a1fc463" providerId="ADAL" clId="{76FAD468-140D-1D4C-8247-D22535D3B57F}" dt="2023-03-27T20:27:19.146" v="3605" actId="26606"/>
          <ac:grpSpMkLst>
            <pc:docMk/>
            <pc:sldMk cId="2493361855" sldId="435"/>
            <ac:grpSpMk id="46" creationId="{0B139475-2B26-4CA9-9413-DE741E49F7BB}"/>
          </ac:grpSpMkLst>
        </pc:grpChg>
        <pc:picChg chg="del">
          <ac:chgData name="Boogaard, J.A. (Jeroen)" userId="5d8bfbb9-ac4d-4b54-995c-89502a1fc463" providerId="ADAL" clId="{76FAD468-140D-1D4C-8247-D22535D3B57F}" dt="2023-03-27T20:22:32.405" v="3526" actId="478"/>
          <ac:picMkLst>
            <pc:docMk/>
            <pc:sldMk cId="2493361855" sldId="435"/>
            <ac:picMk id="4" creationId="{77F7CC07-7893-559C-8841-88FAFAC990BE}"/>
          </ac:picMkLst>
        </pc:picChg>
        <pc:picChg chg="add mod">
          <ac:chgData name="Boogaard, J.A. (Jeroen)" userId="5d8bfbb9-ac4d-4b54-995c-89502a1fc463" providerId="ADAL" clId="{76FAD468-140D-1D4C-8247-D22535D3B57F}" dt="2023-03-27T20:27:30.926" v="3612" actId="26606"/>
          <ac:picMkLst>
            <pc:docMk/>
            <pc:sldMk cId="2493361855" sldId="435"/>
            <ac:picMk id="5" creationId="{DADBD023-487C-E0FA-1471-5C556D54EA70}"/>
          </ac:picMkLst>
        </pc:picChg>
        <pc:cxnChg chg="add del">
          <ac:chgData name="Boogaard, J.A. (Jeroen)" userId="5d8bfbb9-ac4d-4b54-995c-89502a1fc463" providerId="ADAL" clId="{76FAD468-140D-1D4C-8247-D22535D3B57F}" dt="2023-03-27T20:26:25.474" v="3594" actId="26606"/>
          <ac:cxnSpMkLst>
            <pc:docMk/>
            <pc:sldMk cId="2493361855" sldId="435"/>
            <ac:cxnSpMk id="32" creationId="{7E7C77BC-7138-40B1-A15B-20F57A494629}"/>
          </ac:cxnSpMkLst>
        </pc:cxnChg>
        <pc:cxnChg chg="add del">
          <ac:chgData name="Boogaard, J.A. (Jeroen)" userId="5d8bfbb9-ac4d-4b54-995c-89502a1fc463" providerId="ADAL" clId="{76FAD468-140D-1D4C-8247-D22535D3B57F}" dt="2023-03-27T20:27:30.926" v="3612" actId="26606"/>
          <ac:cxnSpMkLst>
            <pc:docMk/>
            <pc:sldMk cId="2493361855" sldId="435"/>
            <ac:cxnSpMk id="36" creationId="{AD7193FB-6AE6-4B3B-8F89-56B55DD63B4D}"/>
          </ac:cxnSpMkLst>
        </pc:cxnChg>
        <pc:cxnChg chg="add del">
          <ac:chgData name="Boogaard, J.A. (Jeroen)" userId="5d8bfbb9-ac4d-4b54-995c-89502a1fc463" providerId="ADAL" clId="{76FAD468-140D-1D4C-8247-D22535D3B57F}" dt="2023-03-27T20:27:30.926" v="3612" actId="26606"/>
          <ac:cxnSpMkLst>
            <pc:docMk/>
            <pc:sldMk cId="2493361855" sldId="435"/>
            <ac:cxnSpMk id="37" creationId="{D2E961F1-4A28-4A5F-BBD4-6E400E5E6C75}"/>
          </ac:cxnSpMkLst>
        </pc:cxnChg>
        <pc:cxnChg chg="add del">
          <ac:chgData name="Boogaard, J.A. (Jeroen)" userId="5d8bfbb9-ac4d-4b54-995c-89502a1fc463" providerId="ADAL" clId="{76FAD468-140D-1D4C-8247-D22535D3B57F}" dt="2023-03-27T20:27:30.926" v="3612" actId="26606"/>
          <ac:cxnSpMkLst>
            <pc:docMk/>
            <pc:sldMk cId="2493361855" sldId="435"/>
            <ac:cxnSpMk id="39" creationId="{A82415D3-DDE5-4D63-8CB3-23A5EC581B27}"/>
          </ac:cxnSpMkLst>
        </pc:cxnChg>
      </pc:sldChg>
      <pc:sldChg chg="add del">
        <pc:chgData name="Boogaard, J.A. (Jeroen)" userId="5d8bfbb9-ac4d-4b54-995c-89502a1fc463" providerId="ADAL" clId="{76FAD468-140D-1D4C-8247-D22535D3B57F}" dt="2023-03-27T18:48:28.794" v="1453" actId="2696"/>
        <pc:sldMkLst>
          <pc:docMk/>
          <pc:sldMk cId="2580384498" sldId="435"/>
        </pc:sldMkLst>
      </pc:sldChg>
      <pc:sldChg chg="addSp delSp modSp add mod ord setBg">
        <pc:chgData name="Boogaard, J.A. (Jeroen)" userId="5d8bfbb9-ac4d-4b54-995c-89502a1fc463" providerId="ADAL" clId="{76FAD468-140D-1D4C-8247-D22535D3B57F}" dt="2023-03-27T19:30:10.671" v="2886" actId="20578"/>
        <pc:sldMkLst>
          <pc:docMk/>
          <pc:sldMk cId="1928747588" sldId="436"/>
        </pc:sldMkLst>
        <pc:spChg chg="mod">
          <ac:chgData name="Boogaard, J.A. (Jeroen)" userId="5d8bfbb9-ac4d-4b54-995c-89502a1fc463" providerId="ADAL" clId="{76FAD468-140D-1D4C-8247-D22535D3B57F}" dt="2023-03-27T19:22:25.210" v="2780" actId="26606"/>
          <ac:spMkLst>
            <pc:docMk/>
            <pc:sldMk cId="1928747588" sldId="436"/>
            <ac:spMk id="2" creationId="{1F6020C6-0867-13C3-6841-F62139FA6CB6}"/>
          </ac:spMkLst>
        </pc:spChg>
        <pc:spChg chg="del mod">
          <ac:chgData name="Boogaard, J.A. (Jeroen)" userId="5d8bfbb9-ac4d-4b54-995c-89502a1fc463" providerId="ADAL" clId="{76FAD468-140D-1D4C-8247-D22535D3B57F}" dt="2023-03-27T19:22:25.210" v="2780" actId="26606"/>
          <ac:spMkLst>
            <pc:docMk/>
            <pc:sldMk cId="1928747588" sldId="436"/>
            <ac:spMk id="3" creationId="{AD692913-0169-2608-B7F2-F88EB04F4B77}"/>
          </ac:spMkLst>
        </pc:spChg>
        <pc:spChg chg="add">
          <ac:chgData name="Boogaard, J.A. (Jeroen)" userId="5d8bfbb9-ac4d-4b54-995c-89502a1fc463" providerId="ADAL" clId="{76FAD468-140D-1D4C-8247-D22535D3B57F}" dt="2023-03-27T19:22:25.210" v="2780" actId="26606"/>
          <ac:spMkLst>
            <pc:docMk/>
            <pc:sldMk cId="1928747588" sldId="436"/>
            <ac:spMk id="9" creationId="{C05CBC3C-2E5A-4839-8B9B-2E5A6ADF0F58}"/>
          </ac:spMkLst>
        </pc:spChg>
        <pc:spChg chg="add">
          <ac:chgData name="Boogaard, J.A. (Jeroen)" userId="5d8bfbb9-ac4d-4b54-995c-89502a1fc463" providerId="ADAL" clId="{76FAD468-140D-1D4C-8247-D22535D3B57F}" dt="2023-03-27T19:22:25.210" v="2780" actId="26606"/>
          <ac:spMkLst>
            <pc:docMk/>
            <pc:sldMk cId="1928747588" sldId="436"/>
            <ac:spMk id="11" creationId="{DB5B423A-57CC-4C58-AA26-8E2E862B03A0}"/>
          </ac:spMkLst>
        </pc:spChg>
        <pc:graphicFrameChg chg="add">
          <ac:chgData name="Boogaard, J.A. (Jeroen)" userId="5d8bfbb9-ac4d-4b54-995c-89502a1fc463" providerId="ADAL" clId="{76FAD468-140D-1D4C-8247-D22535D3B57F}" dt="2023-03-27T19:22:25.210" v="2780" actId="26606"/>
          <ac:graphicFrameMkLst>
            <pc:docMk/>
            <pc:sldMk cId="1928747588" sldId="436"/>
            <ac:graphicFrameMk id="5" creationId="{6A036F21-726C-7104-E077-58E09C3A9C29}"/>
          </ac:graphicFrameMkLst>
        </pc:graphicFrameChg>
      </pc:sldChg>
      <pc:sldChg chg="addSp delSp modSp add mod ord setBg">
        <pc:chgData name="Boogaard, J.A. (Jeroen)" userId="5d8bfbb9-ac4d-4b54-995c-89502a1fc463" providerId="ADAL" clId="{76FAD468-140D-1D4C-8247-D22535D3B57F}" dt="2023-03-27T19:59:54.435" v="3144" actId="113"/>
        <pc:sldMkLst>
          <pc:docMk/>
          <pc:sldMk cId="1690786375" sldId="437"/>
        </pc:sldMkLst>
        <pc:spChg chg="mod">
          <ac:chgData name="Boogaard, J.A. (Jeroen)" userId="5d8bfbb9-ac4d-4b54-995c-89502a1fc463" providerId="ADAL" clId="{76FAD468-140D-1D4C-8247-D22535D3B57F}" dt="2023-03-27T19:21:18.130" v="2762" actId="26606"/>
          <ac:spMkLst>
            <pc:docMk/>
            <pc:sldMk cId="1690786375" sldId="437"/>
            <ac:spMk id="2" creationId="{1F6020C6-0867-13C3-6841-F62139FA6CB6}"/>
          </ac:spMkLst>
        </pc:spChg>
        <pc:spChg chg="del mod">
          <ac:chgData name="Boogaard, J.A. (Jeroen)" userId="5d8bfbb9-ac4d-4b54-995c-89502a1fc463" providerId="ADAL" clId="{76FAD468-140D-1D4C-8247-D22535D3B57F}" dt="2023-03-27T19:21:18.130" v="2762" actId="26606"/>
          <ac:spMkLst>
            <pc:docMk/>
            <pc:sldMk cId="1690786375" sldId="437"/>
            <ac:spMk id="3" creationId="{AD692913-0169-2608-B7F2-F88EB04F4B77}"/>
          </ac:spMkLst>
        </pc:spChg>
        <pc:spChg chg="add">
          <ac:chgData name="Boogaard, J.A. (Jeroen)" userId="5d8bfbb9-ac4d-4b54-995c-89502a1fc463" providerId="ADAL" clId="{76FAD468-140D-1D4C-8247-D22535D3B57F}" dt="2023-03-27T19:21:18.130" v="2762" actId="26606"/>
          <ac:spMkLst>
            <pc:docMk/>
            <pc:sldMk cId="1690786375" sldId="437"/>
            <ac:spMk id="9" creationId="{BACC6370-2D7E-4714-9D71-7542949D7D5D}"/>
          </ac:spMkLst>
        </pc:spChg>
        <pc:spChg chg="add">
          <ac:chgData name="Boogaard, J.A. (Jeroen)" userId="5d8bfbb9-ac4d-4b54-995c-89502a1fc463" providerId="ADAL" clId="{76FAD468-140D-1D4C-8247-D22535D3B57F}" dt="2023-03-27T19:21:18.130" v="2762" actId="26606"/>
          <ac:spMkLst>
            <pc:docMk/>
            <pc:sldMk cId="1690786375" sldId="437"/>
            <ac:spMk id="11" creationId="{256B2C21-A230-48C0-8DF1-C46611373C44}"/>
          </ac:spMkLst>
        </pc:spChg>
        <pc:spChg chg="add">
          <ac:chgData name="Boogaard, J.A. (Jeroen)" userId="5d8bfbb9-ac4d-4b54-995c-89502a1fc463" providerId="ADAL" clId="{76FAD468-140D-1D4C-8247-D22535D3B57F}" dt="2023-03-27T19:21:18.130" v="2762" actId="26606"/>
          <ac:spMkLst>
            <pc:docMk/>
            <pc:sldMk cId="1690786375" sldId="437"/>
            <ac:spMk id="13" creationId="{3847E18C-932D-4C95-AABA-FEC7C9499AD7}"/>
          </ac:spMkLst>
        </pc:spChg>
        <pc:spChg chg="add">
          <ac:chgData name="Boogaard, J.A. (Jeroen)" userId="5d8bfbb9-ac4d-4b54-995c-89502a1fc463" providerId="ADAL" clId="{76FAD468-140D-1D4C-8247-D22535D3B57F}" dt="2023-03-27T19:21:18.130" v="2762" actId="26606"/>
          <ac:spMkLst>
            <pc:docMk/>
            <pc:sldMk cId="1690786375" sldId="437"/>
            <ac:spMk id="15" creationId="{3150CB11-0C61-439E-910F-5787759E72A0}"/>
          </ac:spMkLst>
        </pc:spChg>
        <pc:spChg chg="add">
          <ac:chgData name="Boogaard, J.A. (Jeroen)" userId="5d8bfbb9-ac4d-4b54-995c-89502a1fc463" providerId="ADAL" clId="{76FAD468-140D-1D4C-8247-D22535D3B57F}" dt="2023-03-27T19:21:18.130" v="2762" actId="26606"/>
          <ac:spMkLst>
            <pc:docMk/>
            <pc:sldMk cId="1690786375" sldId="437"/>
            <ac:spMk id="17" creationId="{43F8A58B-5155-44CE-A5FF-7647B47D0A7A}"/>
          </ac:spMkLst>
        </pc:spChg>
        <pc:spChg chg="add">
          <ac:chgData name="Boogaard, J.A. (Jeroen)" userId="5d8bfbb9-ac4d-4b54-995c-89502a1fc463" providerId="ADAL" clId="{76FAD468-140D-1D4C-8247-D22535D3B57F}" dt="2023-03-27T19:21:18.130" v="2762" actId="26606"/>
          <ac:spMkLst>
            <pc:docMk/>
            <pc:sldMk cId="1690786375" sldId="437"/>
            <ac:spMk id="19" creationId="{443F2ACA-E6D6-4028-82DD-F03C262D5DE6}"/>
          </ac:spMkLst>
        </pc:spChg>
        <pc:graphicFrameChg chg="add mod">
          <ac:chgData name="Boogaard, J.A. (Jeroen)" userId="5d8bfbb9-ac4d-4b54-995c-89502a1fc463" providerId="ADAL" clId="{76FAD468-140D-1D4C-8247-D22535D3B57F}" dt="2023-03-27T19:59:54.435" v="3144" actId="113"/>
          <ac:graphicFrameMkLst>
            <pc:docMk/>
            <pc:sldMk cId="1690786375" sldId="437"/>
            <ac:graphicFrameMk id="5" creationId="{0FD2A338-8856-D416-B476-FAE403D9879F}"/>
          </ac:graphicFrameMkLst>
        </pc:graphicFrameChg>
      </pc:sldChg>
      <pc:sldChg chg="modSp new del mod">
        <pc:chgData name="Boogaard, J.A. (Jeroen)" userId="5d8bfbb9-ac4d-4b54-995c-89502a1fc463" providerId="ADAL" clId="{76FAD468-140D-1D4C-8247-D22535D3B57F}" dt="2023-03-27T19:05:19.944" v="2397" actId="2696"/>
        <pc:sldMkLst>
          <pc:docMk/>
          <pc:sldMk cId="1476733648" sldId="438"/>
        </pc:sldMkLst>
        <pc:spChg chg="mod">
          <ac:chgData name="Boogaard, J.A. (Jeroen)" userId="5d8bfbb9-ac4d-4b54-995c-89502a1fc463" providerId="ADAL" clId="{76FAD468-140D-1D4C-8247-D22535D3B57F}" dt="2023-03-27T19:00:25.103" v="2296" actId="20577"/>
          <ac:spMkLst>
            <pc:docMk/>
            <pc:sldMk cId="1476733648" sldId="438"/>
            <ac:spMk id="2" creationId="{71BA12C5-7778-29B8-248A-6AC1C8DA8E44}"/>
          </ac:spMkLst>
        </pc:spChg>
        <pc:spChg chg="mod">
          <ac:chgData name="Boogaard, J.A. (Jeroen)" userId="5d8bfbb9-ac4d-4b54-995c-89502a1fc463" providerId="ADAL" clId="{76FAD468-140D-1D4C-8247-D22535D3B57F}" dt="2023-03-27T19:00:45.742" v="2305" actId="20577"/>
          <ac:spMkLst>
            <pc:docMk/>
            <pc:sldMk cId="1476733648" sldId="438"/>
            <ac:spMk id="3" creationId="{A8AD2F1F-464E-B4E0-62FA-16F0B1647208}"/>
          </ac:spMkLst>
        </pc:spChg>
      </pc:sldChg>
      <pc:sldChg chg="add del">
        <pc:chgData name="Boogaard, J.A. (Jeroen)" userId="5d8bfbb9-ac4d-4b54-995c-89502a1fc463" providerId="ADAL" clId="{76FAD468-140D-1D4C-8247-D22535D3B57F}" dt="2023-03-27T19:23:53.467" v="2810" actId="2696"/>
        <pc:sldMkLst>
          <pc:docMk/>
          <pc:sldMk cId="885497774" sldId="439"/>
        </pc:sldMkLst>
      </pc:sldChg>
      <pc:sldChg chg="addSp delSp modSp add mod setBg">
        <pc:chgData name="Boogaard, J.A. (Jeroen)" userId="5d8bfbb9-ac4d-4b54-995c-89502a1fc463" providerId="ADAL" clId="{76FAD468-140D-1D4C-8247-D22535D3B57F}" dt="2023-03-27T19:27:41.051" v="2848" actId="20577"/>
        <pc:sldMkLst>
          <pc:docMk/>
          <pc:sldMk cId="2589968343" sldId="440"/>
        </pc:sldMkLst>
        <pc:spChg chg="del">
          <ac:chgData name="Boogaard, J.A. (Jeroen)" userId="5d8bfbb9-ac4d-4b54-995c-89502a1fc463" providerId="ADAL" clId="{76FAD468-140D-1D4C-8247-D22535D3B57F}" dt="2023-03-27T19:20:47.015" v="2755" actId="478"/>
          <ac:spMkLst>
            <pc:docMk/>
            <pc:sldMk cId="2589968343" sldId="440"/>
            <ac:spMk id="2" creationId="{1F6020C6-0867-13C3-6841-F62139FA6CB6}"/>
          </ac:spMkLst>
        </pc:spChg>
        <pc:spChg chg="mod">
          <ac:chgData name="Boogaard, J.A. (Jeroen)" userId="5d8bfbb9-ac4d-4b54-995c-89502a1fc463" providerId="ADAL" clId="{76FAD468-140D-1D4C-8247-D22535D3B57F}" dt="2023-03-27T19:21:05.439" v="2760" actId="113"/>
          <ac:spMkLst>
            <pc:docMk/>
            <pc:sldMk cId="2589968343" sldId="440"/>
            <ac:spMk id="3" creationId="{AD692913-0169-2608-B7F2-F88EB04F4B77}"/>
          </ac:spMkLst>
        </pc:spChg>
        <pc:spChg chg="add del mod">
          <ac:chgData name="Boogaard, J.A. (Jeroen)" userId="5d8bfbb9-ac4d-4b54-995c-89502a1fc463" providerId="ADAL" clId="{76FAD468-140D-1D4C-8247-D22535D3B57F}" dt="2023-03-27T19:20:48.448" v="2756" actId="478"/>
          <ac:spMkLst>
            <pc:docMk/>
            <pc:sldMk cId="2589968343" sldId="440"/>
            <ac:spMk id="6" creationId="{D6DAB1CE-FE08-57A6-1F82-376E4E8F0857}"/>
          </ac:spMkLst>
        </pc:spChg>
        <pc:spChg chg="add del mod">
          <ac:chgData name="Boogaard, J.A. (Jeroen)" userId="5d8bfbb9-ac4d-4b54-995c-89502a1fc463" providerId="ADAL" clId="{76FAD468-140D-1D4C-8247-D22535D3B57F}" dt="2023-03-27T19:27:27.081" v="2824" actId="478"/>
          <ac:spMkLst>
            <pc:docMk/>
            <pc:sldMk cId="2589968343" sldId="440"/>
            <ac:spMk id="7" creationId="{D67BB3AA-868A-3DC2-61C7-8B1F51E5A3BF}"/>
          </ac:spMkLst>
        </pc:spChg>
        <pc:spChg chg="add">
          <ac:chgData name="Boogaard, J.A. (Jeroen)" userId="5d8bfbb9-ac4d-4b54-995c-89502a1fc463" providerId="ADAL" clId="{76FAD468-140D-1D4C-8247-D22535D3B57F}" dt="2023-03-27T19:20:51.229" v="2757" actId="26606"/>
          <ac:spMkLst>
            <pc:docMk/>
            <pc:sldMk cId="2589968343" sldId="440"/>
            <ac:spMk id="9" creationId="{2B97F24A-32CE-4C1C-A50D-3016B394DCFB}"/>
          </ac:spMkLst>
        </pc:spChg>
        <pc:spChg chg="add del mod">
          <ac:chgData name="Boogaard, J.A. (Jeroen)" userId="5d8bfbb9-ac4d-4b54-995c-89502a1fc463" providerId="ADAL" clId="{76FAD468-140D-1D4C-8247-D22535D3B57F}" dt="2023-03-27T19:27:32.987" v="2827" actId="478"/>
          <ac:spMkLst>
            <pc:docMk/>
            <pc:sldMk cId="2589968343" sldId="440"/>
            <ac:spMk id="10" creationId="{F820667F-3F84-70F7-90F8-D34E3264DF52}"/>
          </ac:spMkLst>
        </pc:spChg>
        <pc:spChg chg="add">
          <ac:chgData name="Boogaard, J.A. (Jeroen)" userId="5d8bfbb9-ac4d-4b54-995c-89502a1fc463" providerId="ADAL" clId="{76FAD468-140D-1D4C-8247-D22535D3B57F}" dt="2023-03-27T19:20:51.229" v="2757" actId="26606"/>
          <ac:spMkLst>
            <pc:docMk/>
            <pc:sldMk cId="2589968343" sldId="440"/>
            <ac:spMk id="11" creationId="{CD8B4F24-440B-49E9-B85D-733523DC064B}"/>
          </ac:spMkLst>
        </pc:spChg>
        <pc:spChg chg="add del mod">
          <ac:chgData name="Boogaard, J.A. (Jeroen)" userId="5d8bfbb9-ac4d-4b54-995c-89502a1fc463" providerId="ADAL" clId="{76FAD468-140D-1D4C-8247-D22535D3B57F}" dt="2023-03-27T19:27:30.266" v="2826"/>
          <ac:spMkLst>
            <pc:docMk/>
            <pc:sldMk cId="2589968343" sldId="440"/>
            <ac:spMk id="12" creationId="{E43DD51B-E631-6B6C-3BD5-2D10D3D33CF0}"/>
          </ac:spMkLst>
        </pc:spChg>
        <pc:spChg chg="add mod">
          <ac:chgData name="Boogaard, J.A. (Jeroen)" userId="5d8bfbb9-ac4d-4b54-995c-89502a1fc463" providerId="ADAL" clId="{76FAD468-140D-1D4C-8247-D22535D3B57F}" dt="2023-03-27T19:27:41.051" v="2848" actId="20577"/>
          <ac:spMkLst>
            <pc:docMk/>
            <pc:sldMk cId="2589968343" sldId="440"/>
            <ac:spMk id="13" creationId="{ECE1485E-23C7-5DE9-D44B-06A43F43B522}"/>
          </ac:spMkLst>
        </pc:spChg>
        <pc:picChg chg="add mod">
          <ac:chgData name="Boogaard, J.A. (Jeroen)" userId="5d8bfbb9-ac4d-4b54-995c-89502a1fc463" providerId="ADAL" clId="{76FAD468-140D-1D4C-8247-D22535D3B57F}" dt="2023-03-27T19:20:51.229" v="2757" actId="26606"/>
          <ac:picMkLst>
            <pc:docMk/>
            <pc:sldMk cId="2589968343" sldId="440"/>
            <ac:picMk id="4" creationId="{4751772D-2AE0-F3AD-B230-C55D3109256A}"/>
          </ac:picMkLst>
        </pc:picChg>
      </pc:sldChg>
      <pc:sldChg chg="addSp delSp modSp add mod">
        <pc:chgData name="Boogaard, J.A. (Jeroen)" userId="5d8bfbb9-ac4d-4b54-995c-89502a1fc463" providerId="ADAL" clId="{76FAD468-140D-1D4C-8247-D22535D3B57F}" dt="2023-03-27T19:18:07.970" v="2744" actId="478"/>
        <pc:sldMkLst>
          <pc:docMk/>
          <pc:sldMk cId="2535887769" sldId="441"/>
        </pc:sldMkLst>
        <pc:spChg chg="mod">
          <ac:chgData name="Boogaard, J.A. (Jeroen)" userId="5d8bfbb9-ac4d-4b54-995c-89502a1fc463" providerId="ADAL" clId="{76FAD468-140D-1D4C-8247-D22535D3B57F}" dt="2023-03-27T19:09:39.712" v="2463" actId="6549"/>
          <ac:spMkLst>
            <pc:docMk/>
            <pc:sldMk cId="2535887769" sldId="441"/>
            <ac:spMk id="2" creationId="{1E9AC033-285B-67DA-7B8D-54BE2A328340}"/>
          </ac:spMkLst>
        </pc:spChg>
        <pc:spChg chg="mod">
          <ac:chgData name="Boogaard, J.A. (Jeroen)" userId="5d8bfbb9-ac4d-4b54-995c-89502a1fc463" providerId="ADAL" clId="{76FAD468-140D-1D4C-8247-D22535D3B57F}" dt="2023-03-27T19:17:00.149" v="2669" actId="1076"/>
          <ac:spMkLst>
            <pc:docMk/>
            <pc:sldMk cId="2535887769" sldId="441"/>
            <ac:spMk id="3" creationId="{5D5404D2-2467-18CA-C5CE-3C7B4412CD30}"/>
          </ac:spMkLst>
        </pc:spChg>
        <pc:spChg chg="del mod">
          <ac:chgData name="Boogaard, J.A. (Jeroen)" userId="5d8bfbb9-ac4d-4b54-995c-89502a1fc463" providerId="ADAL" clId="{76FAD468-140D-1D4C-8247-D22535D3B57F}" dt="2023-03-27T19:16:39.719" v="2665" actId="478"/>
          <ac:spMkLst>
            <pc:docMk/>
            <pc:sldMk cId="2535887769" sldId="441"/>
            <ac:spMk id="4" creationId="{0ED1F336-883F-7B53-8B9C-365B568A8327}"/>
          </ac:spMkLst>
        </pc:spChg>
        <pc:spChg chg="add del mod">
          <ac:chgData name="Boogaard, J.A. (Jeroen)" userId="5d8bfbb9-ac4d-4b54-995c-89502a1fc463" providerId="ADAL" clId="{76FAD468-140D-1D4C-8247-D22535D3B57F}" dt="2023-03-27T19:16:37.967" v="2664" actId="478"/>
          <ac:spMkLst>
            <pc:docMk/>
            <pc:sldMk cId="2535887769" sldId="441"/>
            <ac:spMk id="7" creationId="{B7797C69-DA3E-CA1A-4446-A033C94C15F2}"/>
          </ac:spMkLst>
        </pc:spChg>
        <pc:spChg chg="add mod">
          <ac:chgData name="Boogaard, J.A. (Jeroen)" userId="5d8bfbb9-ac4d-4b54-995c-89502a1fc463" providerId="ADAL" clId="{76FAD468-140D-1D4C-8247-D22535D3B57F}" dt="2023-03-27T19:17:10.549" v="2671" actId="1076"/>
          <ac:spMkLst>
            <pc:docMk/>
            <pc:sldMk cId="2535887769" sldId="441"/>
            <ac:spMk id="9" creationId="{840D140E-A4FB-CB90-3BD5-06206388C278}"/>
          </ac:spMkLst>
        </pc:spChg>
        <pc:graphicFrameChg chg="add del mod">
          <ac:chgData name="Boogaard, J.A. (Jeroen)" userId="5d8bfbb9-ac4d-4b54-995c-89502a1fc463" providerId="ADAL" clId="{76FAD468-140D-1D4C-8247-D22535D3B57F}" dt="2023-03-27T19:10:43.358" v="2490" actId="478"/>
          <ac:graphicFrameMkLst>
            <pc:docMk/>
            <pc:sldMk cId="2535887769" sldId="441"/>
            <ac:graphicFrameMk id="5" creationId="{3443CF5E-0143-DC6D-EC09-CEB5D2271018}"/>
          </ac:graphicFrameMkLst>
        </pc:graphicFrameChg>
        <pc:graphicFrameChg chg="add del mod">
          <ac:chgData name="Boogaard, J.A. (Jeroen)" userId="5d8bfbb9-ac4d-4b54-995c-89502a1fc463" providerId="ADAL" clId="{76FAD468-140D-1D4C-8247-D22535D3B57F}" dt="2023-03-27T19:18:07.970" v="2744" actId="478"/>
          <ac:graphicFrameMkLst>
            <pc:docMk/>
            <pc:sldMk cId="2535887769" sldId="441"/>
            <ac:graphicFrameMk id="8" creationId="{B43A60E2-0FDF-CD77-D590-83F5624AC561}"/>
          </ac:graphicFrameMkLst>
        </pc:graphicFrameChg>
      </pc:sldChg>
      <pc:sldChg chg="add del">
        <pc:chgData name="Boogaard, J.A. (Jeroen)" userId="5d8bfbb9-ac4d-4b54-995c-89502a1fc463" providerId="ADAL" clId="{76FAD468-140D-1D4C-8247-D22535D3B57F}" dt="2023-03-27T19:17:59.625" v="2741" actId="2696"/>
        <pc:sldMkLst>
          <pc:docMk/>
          <pc:sldMk cId="1989295785" sldId="442"/>
        </pc:sldMkLst>
      </pc:sldChg>
      <pc:sldChg chg="modSp add">
        <pc:chgData name="Boogaard, J.A. (Jeroen)" userId="5d8bfbb9-ac4d-4b54-995c-89502a1fc463" providerId="ADAL" clId="{76FAD468-140D-1D4C-8247-D22535D3B57F}" dt="2023-03-27T19:59:25.814" v="3141" actId="20577"/>
        <pc:sldMkLst>
          <pc:docMk/>
          <pc:sldMk cId="4267430875" sldId="442"/>
        </pc:sldMkLst>
        <pc:graphicFrameChg chg="mod">
          <ac:chgData name="Boogaard, J.A. (Jeroen)" userId="5d8bfbb9-ac4d-4b54-995c-89502a1fc463" providerId="ADAL" clId="{76FAD468-140D-1D4C-8247-D22535D3B57F}" dt="2023-03-27T19:59:25.814" v="3141" actId="20577"/>
          <ac:graphicFrameMkLst>
            <pc:docMk/>
            <pc:sldMk cId="4267430875" sldId="442"/>
            <ac:graphicFrameMk id="8" creationId="{B43A60E2-0FDF-CD77-D590-83F5624AC561}"/>
          </ac:graphicFrameMkLst>
        </pc:graphicFrameChg>
      </pc:sldChg>
      <pc:sldChg chg="add del">
        <pc:chgData name="Boogaard, J.A. (Jeroen)" userId="5d8bfbb9-ac4d-4b54-995c-89502a1fc463" providerId="ADAL" clId="{76FAD468-140D-1D4C-8247-D22535D3B57F}" dt="2023-03-27T19:21:22.926" v="2763" actId="2696"/>
        <pc:sldMkLst>
          <pc:docMk/>
          <pc:sldMk cId="1860294106" sldId="443"/>
        </pc:sldMkLst>
      </pc:sldChg>
      <pc:sldChg chg="addSp delSp modSp add mod setBg delDesignElem">
        <pc:chgData name="Boogaard, J.A. (Jeroen)" userId="5d8bfbb9-ac4d-4b54-995c-89502a1fc463" providerId="ADAL" clId="{76FAD468-140D-1D4C-8247-D22535D3B57F}" dt="2023-03-27T19:27:09.390" v="2822" actId="6549"/>
        <pc:sldMkLst>
          <pc:docMk/>
          <pc:sldMk cId="4238510938" sldId="443"/>
        </pc:sldMkLst>
        <pc:spChg chg="add mod">
          <ac:chgData name="Boogaard, J.A. (Jeroen)" userId="5d8bfbb9-ac4d-4b54-995c-89502a1fc463" providerId="ADAL" clId="{76FAD468-140D-1D4C-8247-D22535D3B57F}" dt="2023-03-27T19:27:09.390" v="2822" actId="6549"/>
          <ac:spMkLst>
            <pc:docMk/>
            <pc:sldMk cId="4238510938" sldId="443"/>
            <ac:spMk id="2" creationId="{CEB88C27-3642-8E8F-644C-256A88613738}"/>
          </ac:spMkLst>
        </pc:spChg>
        <pc:spChg chg="mod">
          <ac:chgData name="Boogaard, J.A. (Jeroen)" userId="5d8bfbb9-ac4d-4b54-995c-89502a1fc463" providerId="ADAL" clId="{76FAD468-140D-1D4C-8247-D22535D3B57F}" dt="2023-03-27T19:26:14.328" v="2819" actId="26606"/>
          <ac:spMkLst>
            <pc:docMk/>
            <pc:sldMk cId="4238510938" sldId="443"/>
            <ac:spMk id="3" creationId="{AD692913-0169-2608-B7F2-F88EB04F4B77}"/>
          </ac:spMkLst>
        </pc:spChg>
        <pc:spChg chg="add">
          <ac:chgData name="Boogaard, J.A. (Jeroen)" userId="5d8bfbb9-ac4d-4b54-995c-89502a1fc463" providerId="ADAL" clId="{76FAD468-140D-1D4C-8247-D22535D3B57F}" dt="2023-03-27T19:26:14.328" v="2819" actId="26606"/>
          <ac:spMkLst>
            <pc:docMk/>
            <pc:sldMk cId="4238510938" sldId="443"/>
            <ac:spMk id="6" creationId="{2B97F24A-32CE-4C1C-A50D-3016B394DCFB}"/>
          </ac:spMkLst>
        </pc:spChg>
        <pc:spChg chg="add">
          <ac:chgData name="Boogaard, J.A. (Jeroen)" userId="5d8bfbb9-ac4d-4b54-995c-89502a1fc463" providerId="ADAL" clId="{76FAD468-140D-1D4C-8247-D22535D3B57F}" dt="2023-03-27T19:26:14.328" v="2819" actId="26606"/>
          <ac:spMkLst>
            <pc:docMk/>
            <pc:sldMk cId="4238510938" sldId="443"/>
            <ac:spMk id="7" creationId="{CD8B4F24-440B-49E9-B85D-733523DC064B}"/>
          </ac:spMkLst>
        </pc:spChg>
        <pc:spChg chg="del">
          <ac:chgData name="Boogaard, J.A. (Jeroen)" userId="5d8bfbb9-ac4d-4b54-995c-89502a1fc463" providerId="ADAL" clId="{76FAD468-140D-1D4C-8247-D22535D3B57F}" dt="2023-03-27T19:25:26.370" v="2812"/>
          <ac:spMkLst>
            <pc:docMk/>
            <pc:sldMk cId="4238510938" sldId="443"/>
            <ac:spMk id="9" creationId="{2B97F24A-32CE-4C1C-A50D-3016B394DCFB}"/>
          </ac:spMkLst>
        </pc:spChg>
        <pc:spChg chg="del">
          <ac:chgData name="Boogaard, J.A. (Jeroen)" userId="5d8bfbb9-ac4d-4b54-995c-89502a1fc463" providerId="ADAL" clId="{76FAD468-140D-1D4C-8247-D22535D3B57F}" dt="2023-03-27T19:25:26.370" v="2812"/>
          <ac:spMkLst>
            <pc:docMk/>
            <pc:sldMk cId="4238510938" sldId="443"/>
            <ac:spMk id="11" creationId="{CD8B4F24-440B-49E9-B85D-733523DC064B}"/>
          </ac:spMkLst>
        </pc:spChg>
        <pc:picChg chg="mod">
          <ac:chgData name="Boogaard, J.A. (Jeroen)" userId="5d8bfbb9-ac4d-4b54-995c-89502a1fc463" providerId="ADAL" clId="{76FAD468-140D-1D4C-8247-D22535D3B57F}" dt="2023-03-27T19:26:14.328" v="2819" actId="26606"/>
          <ac:picMkLst>
            <pc:docMk/>
            <pc:sldMk cId="4238510938" sldId="443"/>
            <ac:picMk id="4" creationId="{4751772D-2AE0-F3AD-B230-C55D3109256A}"/>
          </ac:picMkLst>
        </pc:picChg>
      </pc:sldChg>
      <pc:sldChg chg="addSp delSp modSp new mod setBg">
        <pc:chgData name="Boogaard, J.A. (Jeroen)" userId="5d8bfbb9-ac4d-4b54-995c-89502a1fc463" providerId="ADAL" clId="{76FAD468-140D-1D4C-8247-D22535D3B57F}" dt="2023-03-27T19:29:24.247" v="2884" actId="26606"/>
        <pc:sldMkLst>
          <pc:docMk/>
          <pc:sldMk cId="4110391881" sldId="444"/>
        </pc:sldMkLst>
        <pc:spChg chg="mod ord">
          <ac:chgData name="Boogaard, J.A. (Jeroen)" userId="5d8bfbb9-ac4d-4b54-995c-89502a1fc463" providerId="ADAL" clId="{76FAD468-140D-1D4C-8247-D22535D3B57F}" dt="2023-03-27T19:29:24.247" v="2884" actId="26606"/>
          <ac:spMkLst>
            <pc:docMk/>
            <pc:sldMk cId="4110391881" sldId="444"/>
            <ac:spMk id="2" creationId="{D08551A0-AE5B-D46A-7DED-9E980269CD08}"/>
          </ac:spMkLst>
        </pc:spChg>
        <pc:spChg chg="del">
          <ac:chgData name="Boogaard, J.A. (Jeroen)" userId="5d8bfbb9-ac4d-4b54-995c-89502a1fc463" providerId="ADAL" clId="{76FAD468-140D-1D4C-8247-D22535D3B57F}" dt="2023-03-27T19:28:37.472" v="2880" actId="478"/>
          <ac:spMkLst>
            <pc:docMk/>
            <pc:sldMk cId="4110391881" sldId="444"/>
            <ac:spMk id="3" creationId="{B72AC026-C32F-E8AB-F547-4520DB477948}"/>
          </ac:spMkLst>
        </pc:spChg>
        <pc:spChg chg="add">
          <ac:chgData name="Boogaard, J.A. (Jeroen)" userId="5d8bfbb9-ac4d-4b54-995c-89502a1fc463" providerId="ADAL" clId="{76FAD468-140D-1D4C-8247-D22535D3B57F}" dt="2023-03-27T19:29:24.247" v="2884" actId="26606"/>
          <ac:spMkLst>
            <pc:docMk/>
            <pc:sldMk cId="4110391881" sldId="444"/>
            <ac:spMk id="10" creationId="{37C89E4B-3C9F-44B9-8B86-D9E3D112D8EC}"/>
          </ac:spMkLst>
        </pc:spChg>
        <pc:picChg chg="add mod">
          <ac:chgData name="Boogaard, J.A. (Jeroen)" userId="5d8bfbb9-ac4d-4b54-995c-89502a1fc463" providerId="ADAL" clId="{76FAD468-140D-1D4C-8247-D22535D3B57F}" dt="2023-03-27T19:29:24.247" v="2884" actId="26606"/>
          <ac:picMkLst>
            <pc:docMk/>
            <pc:sldMk cId="4110391881" sldId="444"/>
            <ac:picMk id="5" creationId="{BB3AFFBD-C8FE-0D1C-56B5-A0527B252050}"/>
          </ac:picMkLst>
        </pc:picChg>
        <pc:cxnChg chg="add">
          <ac:chgData name="Boogaard, J.A. (Jeroen)" userId="5d8bfbb9-ac4d-4b54-995c-89502a1fc463" providerId="ADAL" clId="{76FAD468-140D-1D4C-8247-D22535D3B57F}" dt="2023-03-27T19:29:24.247" v="2884" actId="26606"/>
          <ac:cxnSpMkLst>
            <pc:docMk/>
            <pc:sldMk cId="4110391881" sldId="444"/>
            <ac:cxnSpMk id="12" creationId="{AA2EAA10-076F-46BD-8F0F-B9A2FB77A85C}"/>
          </ac:cxnSpMkLst>
        </pc:cxnChg>
        <pc:cxnChg chg="add">
          <ac:chgData name="Boogaard, J.A. (Jeroen)" userId="5d8bfbb9-ac4d-4b54-995c-89502a1fc463" providerId="ADAL" clId="{76FAD468-140D-1D4C-8247-D22535D3B57F}" dt="2023-03-27T19:29:24.247" v="2884" actId="26606"/>
          <ac:cxnSpMkLst>
            <pc:docMk/>
            <pc:sldMk cId="4110391881" sldId="444"/>
            <ac:cxnSpMk id="14" creationId="{D891E407-403B-4764-86C9-33A56D3BCAA3}"/>
          </ac:cxnSpMkLst>
        </pc:cxnChg>
      </pc:sldChg>
      <pc:sldChg chg="addSp delSp modSp new mod setBg">
        <pc:chgData name="Boogaard, J.A. (Jeroen)" userId="5d8bfbb9-ac4d-4b54-995c-89502a1fc463" providerId="ADAL" clId="{76FAD468-140D-1D4C-8247-D22535D3B57F}" dt="2023-03-27T20:00:57.507" v="3197" actId="20577"/>
        <pc:sldMkLst>
          <pc:docMk/>
          <pc:sldMk cId="4096269856" sldId="445"/>
        </pc:sldMkLst>
        <pc:spChg chg="del mod">
          <ac:chgData name="Boogaard, J.A. (Jeroen)" userId="5d8bfbb9-ac4d-4b54-995c-89502a1fc463" providerId="ADAL" clId="{76FAD468-140D-1D4C-8247-D22535D3B57F}" dt="2023-03-27T19:41:46.573" v="3040" actId="478"/>
          <ac:spMkLst>
            <pc:docMk/>
            <pc:sldMk cId="4096269856" sldId="445"/>
            <ac:spMk id="2" creationId="{CFE2D475-4128-BF68-F35D-66DADC78594D}"/>
          </ac:spMkLst>
        </pc:spChg>
        <pc:spChg chg="mod ord">
          <ac:chgData name="Boogaard, J.A. (Jeroen)" userId="5d8bfbb9-ac4d-4b54-995c-89502a1fc463" providerId="ADAL" clId="{76FAD468-140D-1D4C-8247-D22535D3B57F}" dt="2023-03-27T20:00:57.507" v="3197" actId="20577"/>
          <ac:spMkLst>
            <pc:docMk/>
            <pc:sldMk cId="4096269856" sldId="445"/>
            <ac:spMk id="3" creationId="{48A47BED-7B7D-9BD3-54A3-D3E5F9311038}"/>
          </ac:spMkLst>
        </pc:spChg>
        <pc:spChg chg="add del">
          <ac:chgData name="Boogaard, J.A. (Jeroen)" userId="5d8bfbb9-ac4d-4b54-995c-89502a1fc463" providerId="ADAL" clId="{76FAD468-140D-1D4C-8247-D22535D3B57F}" dt="2023-03-27T19:41:17.791" v="3034" actId="26606"/>
          <ac:spMkLst>
            <pc:docMk/>
            <pc:sldMk cId="4096269856" sldId="445"/>
            <ac:spMk id="7" creationId="{9427AF5F-9A0E-42B7-A252-FD64C9885F9C}"/>
          </ac:spMkLst>
        </pc:spChg>
        <pc:spChg chg="add del">
          <ac:chgData name="Boogaard, J.A. (Jeroen)" userId="5d8bfbb9-ac4d-4b54-995c-89502a1fc463" providerId="ADAL" clId="{76FAD468-140D-1D4C-8247-D22535D3B57F}" dt="2023-03-27T19:35:29.422" v="3008" actId="26606"/>
          <ac:spMkLst>
            <pc:docMk/>
            <pc:sldMk cId="4096269856" sldId="445"/>
            <ac:spMk id="8" creationId="{907EF6B7-1338-4443-8C46-6A318D952DFD}"/>
          </ac:spMkLst>
        </pc:spChg>
        <pc:spChg chg="add del">
          <ac:chgData name="Boogaard, J.A. (Jeroen)" userId="5d8bfbb9-ac4d-4b54-995c-89502a1fc463" providerId="ADAL" clId="{76FAD468-140D-1D4C-8247-D22535D3B57F}" dt="2023-03-27T19:41:17.763" v="3033" actId="26606"/>
          <ac:spMkLst>
            <pc:docMk/>
            <pc:sldMk cId="4096269856" sldId="445"/>
            <ac:spMk id="9" creationId="{3AFE8227-C443-417B-BA91-520EB1EF4559}"/>
          </ac:spMkLst>
        </pc:spChg>
        <pc:spChg chg="add del">
          <ac:chgData name="Boogaard, J.A. (Jeroen)" userId="5d8bfbb9-ac4d-4b54-995c-89502a1fc463" providerId="ADAL" clId="{76FAD468-140D-1D4C-8247-D22535D3B57F}" dt="2023-03-27T19:35:29.422" v="3008" actId="26606"/>
          <ac:spMkLst>
            <pc:docMk/>
            <pc:sldMk cId="4096269856" sldId="445"/>
            <ac:spMk id="10" creationId="{DAAE4CDD-124C-4DCF-9584-B6033B545DD5}"/>
          </ac:spMkLst>
        </pc:spChg>
        <pc:spChg chg="add del">
          <ac:chgData name="Boogaard, J.A. (Jeroen)" userId="5d8bfbb9-ac4d-4b54-995c-89502a1fc463" providerId="ADAL" clId="{76FAD468-140D-1D4C-8247-D22535D3B57F}" dt="2023-03-27T19:41:17.763" v="3033" actId="26606"/>
          <ac:spMkLst>
            <pc:docMk/>
            <pc:sldMk cId="4096269856" sldId="445"/>
            <ac:spMk id="11" creationId="{907741FC-B544-4A6E-B831-6789D042333D}"/>
          </ac:spMkLst>
        </pc:spChg>
        <pc:spChg chg="add del">
          <ac:chgData name="Boogaard, J.A. (Jeroen)" userId="5d8bfbb9-ac4d-4b54-995c-89502a1fc463" providerId="ADAL" clId="{76FAD468-140D-1D4C-8247-D22535D3B57F}" dt="2023-03-27T19:35:29.422" v="3008" actId="26606"/>
          <ac:spMkLst>
            <pc:docMk/>
            <pc:sldMk cId="4096269856" sldId="445"/>
            <ac:spMk id="12" creationId="{081E4A58-353D-44AE-B2FC-2A74E2E400F7}"/>
          </ac:spMkLst>
        </pc:spChg>
        <pc:spChg chg="add mod ord">
          <ac:chgData name="Boogaard, J.A. (Jeroen)" userId="5d8bfbb9-ac4d-4b54-995c-89502a1fc463" providerId="ADAL" clId="{76FAD468-140D-1D4C-8247-D22535D3B57F}" dt="2023-03-27T19:52:22.634" v="3087" actId="26606"/>
          <ac:spMkLst>
            <pc:docMk/>
            <pc:sldMk cId="4096269856" sldId="445"/>
            <ac:spMk id="13" creationId="{711C5B29-0EE1-5D0F-DAA2-8A84B892A3E0}"/>
          </ac:spMkLst>
        </pc:spChg>
        <pc:spChg chg="add del">
          <ac:chgData name="Boogaard, J.A. (Jeroen)" userId="5d8bfbb9-ac4d-4b54-995c-89502a1fc463" providerId="ADAL" clId="{76FAD468-140D-1D4C-8247-D22535D3B57F}" dt="2023-03-27T19:35:31.072" v="3010" actId="26606"/>
          <ac:spMkLst>
            <pc:docMk/>
            <pc:sldMk cId="4096269856" sldId="445"/>
            <ac:spMk id="14" creationId="{100EDD19-6802-4EC3-95CE-CFFAB042CFD6}"/>
          </ac:spMkLst>
        </pc:spChg>
        <pc:spChg chg="add del">
          <ac:chgData name="Boogaard, J.A. (Jeroen)" userId="5d8bfbb9-ac4d-4b54-995c-89502a1fc463" providerId="ADAL" clId="{76FAD468-140D-1D4C-8247-D22535D3B57F}" dt="2023-03-27T19:35:31.072" v="3010" actId="26606"/>
          <ac:spMkLst>
            <pc:docMk/>
            <pc:sldMk cId="4096269856" sldId="445"/>
            <ac:spMk id="15" creationId="{DB17E863-922E-4C26-BD64-E8FD41D28661}"/>
          </ac:spMkLst>
        </pc:spChg>
        <pc:spChg chg="add del">
          <ac:chgData name="Boogaard, J.A. (Jeroen)" userId="5d8bfbb9-ac4d-4b54-995c-89502a1fc463" providerId="ADAL" clId="{76FAD468-140D-1D4C-8247-D22535D3B57F}" dt="2023-03-27T19:41:17.763" v="3033" actId="26606"/>
          <ac:spMkLst>
            <pc:docMk/>
            <pc:sldMk cId="4096269856" sldId="445"/>
            <ac:spMk id="16" creationId="{3F0BE7ED-7814-4273-B18A-F26CC0380380}"/>
          </ac:spMkLst>
        </pc:spChg>
        <pc:spChg chg="add del">
          <ac:chgData name="Boogaard, J.A. (Jeroen)" userId="5d8bfbb9-ac4d-4b54-995c-89502a1fc463" providerId="ADAL" clId="{76FAD468-140D-1D4C-8247-D22535D3B57F}" dt="2023-03-27T19:35:32.206" v="3012" actId="26606"/>
          <ac:spMkLst>
            <pc:docMk/>
            <pc:sldMk cId="4096269856" sldId="445"/>
            <ac:spMk id="17" creationId="{777A147A-9ED8-46B4-8660-1B3C2AA880B5}"/>
          </ac:spMkLst>
        </pc:spChg>
        <pc:spChg chg="add del">
          <ac:chgData name="Boogaard, J.A. (Jeroen)" userId="5d8bfbb9-ac4d-4b54-995c-89502a1fc463" providerId="ADAL" clId="{76FAD468-140D-1D4C-8247-D22535D3B57F}" dt="2023-03-27T19:35:32.206" v="3012" actId="26606"/>
          <ac:spMkLst>
            <pc:docMk/>
            <pc:sldMk cId="4096269856" sldId="445"/>
            <ac:spMk id="18" creationId="{5D6C15A0-C087-4593-8414-2B4EC1CDC3DE}"/>
          </ac:spMkLst>
        </pc:spChg>
        <pc:spChg chg="add del">
          <ac:chgData name="Boogaard, J.A. (Jeroen)" userId="5d8bfbb9-ac4d-4b54-995c-89502a1fc463" providerId="ADAL" clId="{76FAD468-140D-1D4C-8247-D22535D3B57F}" dt="2023-03-27T19:41:36.096" v="3038" actId="26606"/>
          <ac:spMkLst>
            <pc:docMk/>
            <pc:sldMk cId="4096269856" sldId="445"/>
            <ac:spMk id="19" creationId="{0D7B6173-1D58-48E2-83CF-37350F315F75}"/>
          </ac:spMkLst>
        </pc:spChg>
        <pc:spChg chg="add del">
          <ac:chgData name="Boogaard, J.A. (Jeroen)" userId="5d8bfbb9-ac4d-4b54-995c-89502a1fc463" providerId="ADAL" clId="{76FAD468-140D-1D4C-8247-D22535D3B57F}" dt="2023-03-27T19:35:34.850" v="3014" actId="26606"/>
          <ac:spMkLst>
            <pc:docMk/>
            <pc:sldMk cId="4096269856" sldId="445"/>
            <ac:spMk id="20" creationId="{389575E1-3389-451A-A5F7-27854C25C599}"/>
          </ac:spMkLst>
        </pc:spChg>
        <pc:spChg chg="add del">
          <ac:chgData name="Boogaard, J.A. (Jeroen)" userId="5d8bfbb9-ac4d-4b54-995c-89502a1fc463" providerId="ADAL" clId="{76FAD468-140D-1D4C-8247-D22535D3B57F}" dt="2023-03-27T19:35:34.850" v="3014" actId="26606"/>
          <ac:spMkLst>
            <pc:docMk/>
            <pc:sldMk cId="4096269856" sldId="445"/>
            <ac:spMk id="21" creationId="{A53CCC5C-D88E-40FB-B30B-23DCDBD01D37}"/>
          </ac:spMkLst>
        </pc:spChg>
        <pc:spChg chg="add del">
          <ac:chgData name="Boogaard, J.A. (Jeroen)" userId="5d8bfbb9-ac4d-4b54-995c-89502a1fc463" providerId="ADAL" clId="{76FAD468-140D-1D4C-8247-D22535D3B57F}" dt="2023-03-27T19:35:34.850" v="3014" actId="26606"/>
          <ac:spMkLst>
            <pc:docMk/>
            <pc:sldMk cId="4096269856" sldId="445"/>
            <ac:spMk id="22" creationId="{081E4A58-353D-44AE-B2FC-2A74E2E400F7}"/>
          </ac:spMkLst>
        </pc:spChg>
        <pc:spChg chg="add del">
          <ac:chgData name="Boogaard, J.A. (Jeroen)" userId="5d8bfbb9-ac4d-4b54-995c-89502a1fc463" providerId="ADAL" clId="{76FAD468-140D-1D4C-8247-D22535D3B57F}" dt="2023-03-27T19:41:36.096" v="3038" actId="26606"/>
          <ac:spMkLst>
            <pc:docMk/>
            <pc:sldMk cId="4096269856" sldId="445"/>
            <ac:spMk id="23" creationId="{BE149CDF-5DAC-4860-A285-9492CF2090AA}"/>
          </ac:spMkLst>
        </pc:spChg>
        <pc:spChg chg="add del">
          <ac:chgData name="Boogaard, J.A. (Jeroen)" userId="5d8bfbb9-ac4d-4b54-995c-89502a1fc463" providerId="ADAL" clId="{76FAD468-140D-1D4C-8247-D22535D3B57F}" dt="2023-03-27T19:35:35.983" v="3016" actId="26606"/>
          <ac:spMkLst>
            <pc:docMk/>
            <pc:sldMk cId="4096269856" sldId="445"/>
            <ac:spMk id="24" creationId="{777A147A-9ED8-46B4-8660-1B3C2AA880B5}"/>
          </ac:spMkLst>
        </pc:spChg>
        <pc:spChg chg="add del">
          <ac:chgData name="Boogaard, J.A. (Jeroen)" userId="5d8bfbb9-ac4d-4b54-995c-89502a1fc463" providerId="ADAL" clId="{76FAD468-140D-1D4C-8247-D22535D3B57F}" dt="2023-03-27T19:35:35.983" v="3016" actId="26606"/>
          <ac:spMkLst>
            <pc:docMk/>
            <pc:sldMk cId="4096269856" sldId="445"/>
            <ac:spMk id="25" creationId="{5D6C15A0-C087-4593-8414-2B4EC1CDC3DE}"/>
          </ac:spMkLst>
        </pc:spChg>
        <pc:spChg chg="add del">
          <ac:chgData name="Boogaard, J.A. (Jeroen)" userId="5d8bfbb9-ac4d-4b54-995c-89502a1fc463" providerId="ADAL" clId="{76FAD468-140D-1D4C-8247-D22535D3B57F}" dt="2023-03-27T19:35:36.447" v="3018" actId="26606"/>
          <ac:spMkLst>
            <pc:docMk/>
            <pc:sldMk cId="4096269856" sldId="445"/>
            <ac:spMk id="27" creationId="{907EF6B7-1338-4443-8C46-6A318D952DFD}"/>
          </ac:spMkLst>
        </pc:spChg>
        <pc:spChg chg="add del">
          <ac:chgData name="Boogaard, J.A. (Jeroen)" userId="5d8bfbb9-ac4d-4b54-995c-89502a1fc463" providerId="ADAL" clId="{76FAD468-140D-1D4C-8247-D22535D3B57F}" dt="2023-03-27T19:35:36.447" v="3018" actId="26606"/>
          <ac:spMkLst>
            <pc:docMk/>
            <pc:sldMk cId="4096269856" sldId="445"/>
            <ac:spMk id="28" creationId="{DAAE4CDD-124C-4DCF-9584-B6033B545DD5}"/>
          </ac:spMkLst>
        </pc:spChg>
        <pc:spChg chg="add del">
          <ac:chgData name="Boogaard, J.A. (Jeroen)" userId="5d8bfbb9-ac4d-4b54-995c-89502a1fc463" providerId="ADAL" clId="{76FAD468-140D-1D4C-8247-D22535D3B57F}" dt="2023-03-27T19:35:36.447" v="3018" actId="26606"/>
          <ac:spMkLst>
            <pc:docMk/>
            <pc:sldMk cId="4096269856" sldId="445"/>
            <ac:spMk id="29" creationId="{081E4A58-353D-44AE-B2FC-2A74E2E400F7}"/>
          </ac:spMkLst>
        </pc:spChg>
        <pc:spChg chg="add del">
          <ac:chgData name="Boogaard, J.A. (Jeroen)" userId="5d8bfbb9-ac4d-4b54-995c-89502a1fc463" providerId="ADAL" clId="{76FAD468-140D-1D4C-8247-D22535D3B57F}" dt="2023-03-27T19:41:36.096" v="3038" actId="26606"/>
          <ac:spMkLst>
            <pc:docMk/>
            <pc:sldMk cId="4096269856" sldId="445"/>
            <ac:spMk id="30" creationId="{21BDEC81-16A7-4451-B893-C15000083B77}"/>
          </ac:spMkLst>
        </pc:spChg>
        <pc:spChg chg="add del">
          <ac:chgData name="Boogaard, J.A. (Jeroen)" userId="5d8bfbb9-ac4d-4b54-995c-89502a1fc463" providerId="ADAL" clId="{76FAD468-140D-1D4C-8247-D22535D3B57F}" dt="2023-03-27T19:35:38.705" v="3020" actId="26606"/>
          <ac:spMkLst>
            <pc:docMk/>
            <pc:sldMk cId="4096269856" sldId="445"/>
            <ac:spMk id="31" creationId="{100EDD19-6802-4EC3-95CE-CFFAB042CFD6}"/>
          </ac:spMkLst>
        </pc:spChg>
        <pc:spChg chg="add del">
          <ac:chgData name="Boogaard, J.A. (Jeroen)" userId="5d8bfbb9-ac4d-4b54-995c-89502a1fc463" providerId="ADAL" clId="{76FAD468-140D-1D4C-8247-D22535D3B57F}" dt="2023-03-27T19:35:38.705" v="3020" actId="26606"/>
          <ac:spMkLst>
            <pc:docMk/>
            <pc:sldMk cId="4096269856" sldId="445"/>
            <ac:spMk id="32" creationId="{DB17E863-922E-4C26-BD64-E8FD41D28661}"/>
          </ac:spMkLst>
        </pc:spChg>
        <pc:spChg chg="add del">
          <ac:chgData name="Boogaard, J.A. (Jeroen)" userId="5d8bfbb9-ac4d-4b54-995c-89502a1fc463" providerId="ADAL" clId="{76FAD468-140D-1D4C-8247-D22535D3B57F}" dt="2023-03-27T19:41:36.096" v="3038" actId="26606"/>
          <ac:spMkLst>
            <pc:docMk/>
            <pc:sldMk cId="4096269856" sldId="445"/>
            <ac:spMk id="33" creationId="{26A515A1-4D80-430E-BE0A-71A290516A82}"/>
          </ac:spMkLst>
        </pc:spChg>
        <pc:spChg chg="add del">
          <ac:chgData name="Boogaard, J.A. (Jeroen)" userId="5d8bfbb9-ac4d-4b54-995c-89502a1fc463" providerId="ADAL" clId="{76FAD468-140D-1D4C-8247-D22535D3B57F}" dt="2023-03-27T19:35:44.054" v="3022" actId="26606"/>
          <ac:spMkLst>
            <pc:docMk/>
            <pc:sldMk cId="4096269856" sldId="445"/>
            <ac:spMk id="34" creationId="{B34F5AD2-EDBD-4BBD-A55C-EAFFD0C7097A}"/>
          </ac:spMkLst>
        </pc:spChg>
        <pc:spChg chg="add del">
          <ac:chgData name="Boogaard, J.A. (Jeroen)" userId="5d8bfbb9-ac4d-4b54-995c-89502a1fc463" providerId="ADAL" clId="{76FAD468-140D-1D4C-8247-D22535D3B57F}" dt="2023-03-27T19:35:44.054" v="3022" actId="26606"/>
          <ac:spMkLst>
            <pc:docMk/>
            <pc:sldMk cId="4096269856" sldId="445"/>
            <ac:spMk id="35" creationId="{C3896A03-3945-419A-B66B-4EE266EDD152}"/>
          </ac:spMkLst>
        </pc:spChg>
        <pc:spChg chg="add del">
          <ac:chgData name="Boogaard, J.A. (Jeroen)" userId="5d8bfbb9-ac4d-4b54-995c-89502a1fc463" providerId="ADAL" clId="{76FAD468-140D-1D4C-8247-D22535D3B57F}" dt="2023-03-27T19:35:44.054" v="3022" actId="26606"/>
          <ac:spMkLst>
            <pc:docMk/>
            <pc:sldMk cId="4096269856" sldId="445"/>
            <ac:spMk id="36" creationId="{B8EAE243-3A9F-4A46-B0D9-04C723A8A1BD}"/>
          </ac:spMkLst>
        </pc:spChg>
        <pc:spChg chg="add del">
          <ac:chgData name="Boogaard, J.A. (Jeroen)" userId="5d8bfbb9-ac4d-4b54-995c-89502a1fc463" providerId="ADAL" clId="{76FAD468-140D-1D4C-8247-D22535D3B57F}" dt="2023-03-27T19:51:23.789" v="3073" actId="26606"/>
          <ac:spMkLst>
            <pc:docMk/>
            <pc:sldMk cId="4096269856" sldId="445"/>
            <ac:spMk id="37" creationId="{79BB35BC-D5C2-4C8B-A22A-A71E6191913B}"/>
          </ac:spMkLst>
        </pc:spChg>
        <pc:spChg chg="add del">
          <ac:chgData name="Boogaard, J.A. (Jeroen)" userId="5d8bfbb9-ac4d-4b54-995c-89502a1fc463" providerId="ADAL" clId="{76FAD468-140D-1D4C-8247-D22535D3B57F}" dt="2023-03-27T19:35:55.002" v="3024" actId="26606"/>
          <ac:spMkLst>
            <pc:docMk/>
            <pc:sldMk cId="4096269856" sldId="445"/>
            <ac:spMk id="38" creationId="{907EF6B7-1338-4443-8C46-6A318D952DFD}"/>
          </ac:spMkLst>
        </pc:spChg>
        <pc:spChg chg="add del">
          <ac:chgData name="Boogaard, J.A. (Jeroen)" userId="5d8bfbb9-ac4d-4b54-995c-89502a1fc463" providerId="ADAL" clId="{76FAD468-140D-1D4C-8247-D22535D3B57F}" dt="2023-03-27T19:35:55.002" v="3024" actId="26606"/>
          <ac:spMkLst>
            <pc:docMk/>
            <pc:sldMk cId="4096269856" sldId="445"/>
            <ac:spMk id="39" creationId="{DAAE4CDD-124C-4DCF-9584-B6033B545DD5}"/>
          </ac:spMkLst>
        </pc:spChg>
        <pc:spChg chg="add del">
          <ac:chgData name="Boogaard, J.A. (Jeroen)" userId="5d8bfbb9-ac4d-4b54-995c-89502a1fc463" providerId="ADAL" clId="{76FAD468-140D-1D4C-8247-D22535D3B57F}" dt="2023-03-27T19:35:55.002" v="3024" actId="26606"/>
          <ac:spMkLst>
            <pc:docMk/>
            <pc:sldMk cId="4096269856" sldId="445"/>
            <ac:spMk id="40" creationId="{081E4A58-353D-44AE-B2FC-2A74E2E400F7}"/>
          </ac:spMkLst>
        </pc:spChg>
        <pc:spChg chg="add del">
          <ac:chgData name="Boogaard, J.A. (Jeroen)" userId="5d8bfbb9-ac4d-4b54-995c-89502a1fc463" providerId="ADAL" clId="{76FAD468-140D-1D4C-8247-D22535D3B57F}" dt="2023-03-27T19:51:04.604" v="3052" actId="26606"/>
          <ac:spMkLst>
            <pc:docMk/>
            <pc:sldMk cId="4096269856" sldId="445"/>
            <ac:spMk id="42" creationId="{C3896A03-3945-419A-B66B-4EE266EDD152}"/>
          </ac:spMkLst>
        </pc:spChg>
        <pc:spChg chg="add del">
          <ac:chgData name="Boogaard, J.A. (Jeroen)" userId="5d8bfbb9-ac4d-4b54-995c-89502a1fc463" providerId="ADAL" clId="{76FAD468-140D-1D4C-8247-D22535D3B57F}" dt="2023-03-27T19:51:04.604" v="3052" actId="26606"/>
          <ac:spMkLst>
            <pc:docMk/>
            <pc:sldMk cId="4096269856" sldId="445"/>
            <ac:spMk id="44" creationId="{B34F5AD2-EDBD-4BBD-A55C-EAFFD0C7097A}"/>
          </ac:spMkLst>
        </pc:spChg>
        <pc:spChg chg="add del">
          <ac:chgData name="Boogaard, J.A. (Jeroen)" userId="5d8bfbb9-ac4d-4b54-995c-89502a1fc463" providerId="ADAL" clId="{76FAD468-140D-1D4C-8247-D22535D3B57F}" dt="2023-03-27T19:51:05.406" v="3054" actId="26606"/>
          <ac:spMkLst>
            <pc:docMk/>
            <pc:sldMk cId="4096269856" sldId="445"/>
            <ac:spMk id="46" creationId="{79BB35BC-D5C2-4C8B-A22A-A71E6191913B}"/>
          </ac:spMkLst>
        </pc:spChg>
        <pc:spChg chg="add del">
          <ac:chgData name="Boogaard, J.A. (Jeroen)" userId="5d8bfbb9-ac4d-4b54-995c-89502a1fc463" providerId="ADAL" clId="{76FAD468-140D-1D4C-8247-D22535D3B57F}" dt="2023-03-27T19:51:06.933" v="3056" actId="26606"/>
          <ac:spMkLst>
            <pc:docMk/>
            <pc:sldMk cId="4096269856" sldId="445"/>
            <ac:spMk id="48" creationId="{C3896A03-3945-419A-B66B-4EE266EDD152}"/>
          </ac:spMkLst>
        </pc:spChg>
        <pc:spChg chg="add del">
          <ac:chgData name="Boogaard, J.A. (Jeroen)" userId="5d8bfbb9-ac4d-4b54-995c-89502a1fc463" providerId="ADAL" clId="{76FAD468-140D-1D4C-8247-D22535D3B57F}" dt="2023-03-27T19:51:06.933" v="3056" actId="26606"/>
          <ac:spMkLst>
            <pc:docMk/>
            <pc:sldMk cId="4096269856" sldId="445"/>
            <ac:spMk id="49" creationId="{B34F5AD2-EDBD-4BBD-A55C-EAFFD0C7097A}"/>
          </ac:spMkLst>
        </pc:spChg>
        <pc:spChg chg="add del">
          <ac:chgData name="Boogaard, J.A. (Jeroen)" userId="5d8bfbb9-ac4d-4b54-995c-89502a1fc463" providerId="ADAL" clId="{76FAD468-140D-1D4C-8247-D22535D3B57F}" dt="2023-03-27T19:51:23.784" v="3072" actId="26606"/>
          <ac:spMkLst>
            <pc:docMk/>
            <pc:sldMk cId="4096269856" sldId="445"/>
            <ac:spMk id="50" creationId="{42A4FC2C-047E-45A5-965D-8E1E3BF09BC6}"/>
          </ac:spMkLst>
        </pc:spChg>
        <pc:spChg chg="add del">
          <ac:chgData name="Boogaard, J.A. (Jeroen)" userId="5d8bfbb9-ac4d-4b54-995c-89502a1fc463" providerId="ADAL" clId="{76FAD468-140D-1D4C-8247-D22535D3B57F}" dt="2023-03-27T19:51:09.163" v="3058" actId="26606"/>
          <ac:spMkLst>
            <pc:docMk/>
            <pc:sldMk cId="4096269856" sldId="445"/>
            <ac:spMk id="51" creationId="{A8384FB5-9ADC-4DDC-881B-597D56F5B15D}"/>
          </ac:spMkLst>
        </pc:spChg>
        <pc:spChg chg="add del">
          <ac:chgData name="Boogaard, J.A. (Jeroen)" userId="5d8bfbb9-ac4d-4b54-995c-89502a1fc463" providerId="ADAL" clId="{76FAD468-140D-1D4C-8247-D22535D3B57F}" dt="2023-03-27T19:51:09.163" v="3058" actId="26606"/>
          <ac:spMkLst>
            <pc:docMk/>
            <pc:sldMk cId="4096269856" sldId="445"/>
            <ac:spMk id="52" creationId="{1199E1B1-A8C0-4FE8-A5A8-1CB41D69F857}"/>
          </ac:spMkLst>
        </pc:spChg>
        <pc:spChg chg="add del">
          <ac:chgData name="Boogaard, J.A. (Jeroen)" userId="5d8bfbb9-ac4d-4b54-995c-89502a1fc463" providerId="ADAL" clId="{76FAD468-140D-1D4C-8247-D22535D3B57F}" dt="2023-03-27T19:51:09.163" v="3058" actId="26606"/>
          <ac:spMkLst>
            <pc:docMk/>
            <pc:sldMk cId="4096269856" sldId="445"/>
            <ac:spMk id="53" creationId="{84A8DE83-DE75-4B41-9DB4-A7EC0B0DEC0B}"/>
          </ac:spMkLst>
        </pc:spChg>
        <pc:spChg chg="add del">
          <ac:chgData name="Boogaard, J.A. (Jeroen)" userId="5d8bfbb9-ac4d-4b54-995c-89502a1fc463" providerId="ADAL" clId="{76FAD468-140D-1D4C-8247-D22535D3B57F}" dt="2023-03-27T19:51:09.163" v="3058" actId="26606"/>
          <ac:spMkLst>
            <pc:docMk/>
            <pc:sldMk cId="4096269856" sldId="445"/>
            <ac:spMk id="54" creationId="{A7009A0A-BEF5-4EAC-AF15-E4F9F002E239}"/>
          </ac:spMkLst>
        </pc:spChg>
        <pc:spChg chg="add del">
          <ac:chgData name="Boogaard, J.A. (Jeroen)" userId="5d8bfbb9-ac4d-4b54-995c-89502a1fc463" providerId="ADAL" clId="{76FAD468-140D-1D4C-8247-D22535D3B57F}" dt="2023-03-27T19:51:10.687" v="3060" actId="26606"/>
          <ac:spMkLst>
            <pc:docMk/>
            <pc:sldMk cId="4096269856" sldId="445"/>
            <ac:spMk id="56" creationId="{9203DE33-2CD4-4CA8-9AF3-37C3B65133B0}"/>
          </ac:spMkLst>
        </pc:spChg>
        <pc:spChg chg="add del">
          <ac:chgData name="Boogaard, J.A. (Jeroen)" userId="5d8bfbb9-ac4d-4b54-995c-89502a1fc463" providerId="ADAL" clId="{76FAD468-140D-1D4C-8247-D22535D3B57F}" dt="2023-03-27T19:51:10.687" v="3060" actId="26606"/>
          <ac:spMkLst>
            <pc:docMk/>
            <pc:sldMk cId="4096269856" sldId="445"/>
            <ac:spMk id="57" creationId="{0AF57B88-1D4C-41FA-A761-EC1DD10C35CB}"/>
          </ac:spMkLst>
        </pc:spChg>
        <pc:spChg chg="add del">
          <ac:chgData name="Boogaard, J.A. (Jeroen)" userId="5d8bfbb9-ac4d-4b54-995c-89502a1fc463" providerId="ADAL" clId="{76FAD468-140D-1D4C-8247-D22535D3B57F}" dt="2023-03-27T19:51:10.687" v="3060" actId="26606"/>
          <ac:spMkLst>
            <pc:docMk/>
            <pc:sldMk cId="4096269856" sldId="445"/>
            <ac:spMk id="58" creationId="{D2548F45-5164-4ABB-8212-7F293FDED8D4}"/>
          </ac:spMkLst>
        </pc:spChg>
        <pc:spChg chg="add del">
          <ac:chgData name="Boogaard, J.A. (Jeroen)" userId="5d8bfbb9-ac4d-4b54-995c-89502a1fc463" providerId="ADAL" clId="{76FAD468-140D-1D4C-8247-D22535D3B57F}" dt="2023-03-27T19:51:10.687" v="3060" actId="26606"/>
          <ac:spMkLst>
            <pc:docMk/>
            <pc:sldMk cId="4096269856" sldId="445"/>
            <ac:spMk id="59" creationId="{5E81CCFB-7BEF-4186-86FB-D09450B4D02D}"/>
          </ac:spMkLst>
        </pc:spChg>
        <pc:spChg chg="add del">
          <ac:chgData name="Boogaard, J.A. (Jeroen)" userId="5d8bfbb9-ac4d-4b54-995c-89502a1fc463" providerId="ADAL" clId="{76FAD468-140D-1D4C-8247-D22535D3B57F}" dt="2023-03-27T19:51:12.770" v="3062" actId="26606"/>
          <ac:spMkLst>
            <pc:docMk/>
            <pc:sldMk cId="4096269856" sldId="445"/>
            <ac:spMk id="61" creationId="{D47766EE-4192-4B2D-A5A0-F60F9A5F743F}"/>
          </ac:spMkLst>
        </pc:spChg>
        <pc:spChg chg="add del">
          <ac:chgData name="Boogaard, J.A. (Jeroen)" userId="5d8bfbb9-ac4d-4b54-995c-89502a1fc463" providerId="ADAL" clId="{76FAD468-140D-1D4C-8247-D22535D3B57F}" dt="2023-03-27T19:51:12.770" v="3062" actId="26606"/>
          <ac:spMkLst>
            <pc:docMk/>
            <pc:sldMk cId="4096269856" sldId="445"/>
            <ac:spMk id="62" creationId="{D6705569-F545-4F47-A260-A9202826EA20}"/>
          </ac:spMkLst>
        </pc:spChg>
        <pc:spChg chg="add del">
          <ac:chgData name="Boogaard, J.A. (Jeroen)" userId="5d8bfbb9-ac4d-4b54-995c-89502a1fc463" providerId="ADAL" clId="{76FAD468-140D-1D4C-8247-D22535D3B57F}" dt="2023-03-27T19:51:15.483" v="3064" actId="26606"/>
          <ac:spMkLst>
            <pc:docMk/>
            <pc:sldMk cId="4096269856" sldId="445"/>
            <ac:spMk id="64" creationId="{3AFE8227-C443-417B-BA91-520EB1EF4559}"/>
          </ac:spMkLst>
        </pc:spChg>
        <pc:spChg chg="add del">
          <ac:chgData name="Boogaard, J.A. (Jeroen)" userId="5d8bfbb9-ac4d-4b54-995c-89502a1fc463" providerId="ADAL" clId="{76FAD468-140D-1D4C-8247-D22535D3B57F}" dt="2023-03-27T19:51:15.483" v="3064" actId="26606"/>
          <ac:spMkLst>
            <pc:docMk/>
            <pc:sldMk cId="4096269856" sldId="445"/>
            <ac:spMk id="65" creationId="{907741FC-B544-4A6E-B831-6789D042333D}"/>
          </ac:spMkLst>
        </pc:spChg>
        <pc:spChg chg="add del">
          <ac:chgData name="Boogaard, J.A. (Jeroen)" userId="5d8bfbb9-ac4d-4b54-995c-89502a1fc463" providerId="ADAL" clId="{76FAD468-140D-1D4C-8247-D22535D3B57F}" dt="2023-03-27T19:51:15.483" v="3064" actId="26606"/>
          <ac:spMkLst>
            <pc:docMk/>
            <pc:sldMk cId="4096269856" sldId="445"/>
            <ac:spMk id="66" creationId="{3F0BE7ED-7814-4273-B18A-F26CC0380380}"/>
          </ac:spMkLst>
        </pc:spChg>
        <pc:spChg chg="add del">
          <ac:chgData name="Boogaard, J.A. (Jeroen)" userId="5d8bfbb9-ac4d-4b54-995c-89502a1fc463" providerId="ADAL" clId="{76FAD468-140D-1D4C-8247-D22535D3B57F}" dt="2023-03-27T19:51:16.531" v="3066" actId="26606"/>
          <ac:spMkLst>
            <pc:docMk/>
            <pc:sldMk cId="4096269856" sldId="445"/>
            <ac:spMk id="68" creationId="{D009D6D5-DAC2-4A8B-A17A-E206B9012D09}"/>
          </ac:spMkLst>
        </pc:spChg>
        <pc:spChg chg="add del">
          <ac:chgData name="Boogaard, J.A. (Jeroen)" userId="5d8bfbb9-ac4d-4b54-995c-89502a1fc463" providerId="ADAL" clId="{76FAD468-140D-1D4C-8247-D22535D3B57F}" dt="2023-03-27T19:51:20.634" v="3068" actId="26606"/>
          <ac:spMkLst>
            <pc:docMk/>
            <pc:sldMk cId="4096269856" sldId="445"/>
            <ac:spMk id="70" creationId="{C3896A03-3945-419A-B66B-4EE266EDD152}"/>
          </ac:spMkLst>
        </pc:spChg>
        <pc:spChg chg="add del">
          <ac:chgData name="Boogaard, J.A. (Jeroen)" userId="5d8bfbb9-ac4d-4b54-995c-89502a1fc463" providerId="ADAL" clId="{76FAD468-140D-1D4C-8247-D22535D3B57F}" dt="2023-03-27T19:51:20.634" v="3068" actId="26606"/>
          <ac:spMkLst>
            <pc:docMk/>
            <pc:sldMk cId="4096269856" sldId="445"/>
            <ac:spMk id="71" creationId="{B34F5AD2-EDBD-4BBD-A55C-EAFFD0C7097A}"/>
          </ac:spMkLst>
        </pc:spChg>
        <pc:spChg chg="add del">
          <ac:chgData name="Boogaard, J.A. (Jeroen)" userId="5d8bfbb9-ac4d-4b54-995c-89502a1fc463" providerId="ADAL" clId="{76FAD468-140D-1D4C-8247-D22535D3B57F}" dt="2023-03-27T19:51:22.370" v="3070" actId="26606"/>
          <ac:spMkLst>
            <pc:docMk/>
            <pc:sldMk cId="4096269856" sldId="445"/>
            <ac:spMk id="73" creationId="{D47766EE-4192-4B2D-A5A0-F60F9A5F743F}"/>
          </ac:spMkLst>
        </pc:spChg>
        <pc:spChg chg="add del">
          <ac:chgData name="Boogaard, J.A. (Jeroen)" userId="5d8bfbb9-ac4d-4b54-995c-89502a1fc463" providerId="ADAL" clId="{76FAD468-140D-1D4C-8247-D22535D3B57F}" dt="2023-03-27T19:51:22.370" v="3070" actId="26606"/>
          <ac:spMkLst>
            <pc:docMk/>
            <pc:sldMk cId="4096269856" sldId="445"/>
            <ac:spMk id="74" creationId="{D6705569-F545-4F47-A260-A9202826EA20}"/>
          </ac:spMkLst>
        </pc:spChg>
        <pc:spChg chg="add del">
          <ac:chgData name="Boogaard, J.A. (Jeroen)" userId="5d8bfbb9-ac4d-4b54-995c-89502a1fc463" providerId="ADAL" clId="{76FAD468-140D-1D4C-8247-D22535D3B57F}" dt="2023-03-27T19:51:23.784" v="3072" actId="26606"/>
          <ac:spMkLst>
            <pc:docMk/>
            <pc:sldMk cId="4096269856" sldId="445"/>
            <ac:spMk id="76" creationId="{A93898FF-D987-4B0E-BFB4-85F5EB356D4D}"/>
          </ac:spMkLst>
        </pc:spChg>
        <pc:spChg chg="add del">
          <ac:chgData name="Boogaard, J.A. (Jeroen)" userId="5d8bfbb9-ac4d-4b54-995c-89502a1fc463" providerId="ADAL" clId="{76FAD468-140D-1D4C-8247-D22535D3B57F}" dt="2023-03-27T19:51:23.784" v="3072" actId="26606"/>
          <ac:spMkLst>
            <pc:docMk/>
            <pc:sldMk cId="4096269856" sldId="445"/>
            <ac:spMk id="77" creationId="{08E700A8-AE52-4017-8C7E-C20956F74D25}"/>
          </ac:spMkLst>
        </pc:spChg>
        <pc:spChg chg="add del">
          <ac:chgData name="Boogaard, J.A. (Jeroen)" userId="5d8bfbb9-ac4d-4b54-995c-89502a1fc463" providerId="ADAL" clId="{76FAD468-140D-1D4C-8247-D22535D3B57F}" dt="2023-03-27T19:51:23.784" v="3072" actId="26606"/>
          <ac:spMkLst>
            <pc:docMk/>
            <pc:sldMk cId="4096269856" sldId="445"/>
            <ac:spMk id="79" creationId="{A737E5B8-8F31-4942-B159-B213C4D6D830}"/>
          </ac:spMkLst>
        </pc:spChg>
        <pc:spChg chg="add del">
          <ac:chgData name="Boogaard, J.A. (Jeroen)" userId="5d8bfbb9-ac4d-4b54-995c-89502a1fc463" providerId="ADAL" clId="{76FAD468-140D-1D4C-8247-D22535D3B57F}" dt="2023-03-27T19:51:23.784" v="3072" actId="26606"/>
          <ac:spMkLst>
            <pc:docMk/>
            <pc:sldMk cId="4096269856" sldId="445"/>
            <ac:spMk id="80" creationId="{78F530DA-C7D1-4968-8F8A-8700C2BB2A49}"/>
          </ac:spMkLst>
        </pc:spChg>
        <pc:spChg chg="add del">
          <ac:chgData name="Boogaard, J.A. (Jeroen)" userId="5d8bfbb9-ac4d-4b54-995c-89502a1fc463" providerId="ADAL" clId="{76FAD468-140D-1D4C-8247-D22535D3B57F}" dt="2023-03-27T19:52:10.015" v="3085" actId="26606"/>
          <ac:spMkLst>
            <pc:docMk/>
            <pc:sldMk cId="4096269856" sldId="445"/>
            <ac:spMk id="82" creationId="{3AFE8227-C443-417B-BA91-520EB1EF4559}"/>
          </ac:spMkLst>
        </pc:spChg>
        <pc:spChg chg="add del">
          <ac:chgData name="Boogaard, J.A. (Jeroen)" userId="5d8bfbb9-ac4d-4b54-995c-89502a1fc463" providerId="ADAL" clId="{76FAD468-140D-1D4C-8247-D22535D3B57F}" dt="2023-03-27T19:52:10.015" v="3085" actId="26606"/>
          <ac:spMkLst>
            <pc:docMk/>
            <pc:sldMk cId="4096269856" sldId="445"/>
            <ac:spMk id="83" creationId="{907741FC-B544-4A6E-B831-6789D042333D}"/>
          </ac:spMkLst>
        </pc:spChg>
        <pc:spChg chg="add del">
          <ac:chgData name="Boogaard, J.A. (Jeroen)" userId="5d8bfbb9-ac4d-4b54-995c-89502a1fc463" providerId="ADAL" clId="{76FAD468-140D-1D4C-8247-D22535D3B57F}" dt="2023-03-27T19:52:10.015" v="3085" actId="26606"/>
          <ac:spMkLst>
            <pc:docMk/>
            <pc:sldMk cId="4096269856" sldId="445"/>
            <ac:spMk id="84" creationId="{3F0BE7ED-7814-4273-B18A-F26CC0380380}"/>
          </ac:spMkLst>
        </pc:spChg>
        <pc:spChg chg="add del">
          <ac:chgData name="Boogaard, J.A. (Jeroen)" userId="5d8bfbb9-ac4d-4b54-995c-89502a1fc463" providerId="ADAL" clId="{76FAD468-140D-1D4C-8247-D22535D3B57F}" dt="2023-03-27T19:51:54.587" v="3078" actId="26606"/>
          <ac:spMkLst>
            <pc:docMk/>
            <pc:sldMk cId="4096269856" sldId="445"/>
            <ac:spMk id="89" creationId="{3AFE8227-C443-417B-BA91-520EB1EF4559}"/>
          </ac:spMkLst>
        </pc:spChg>
        <pc:spChg chg="add del">
          <ac:chgData name="Boogaard, J.A. (Jeroen)" userId="5d8bfbb9-ac4d-4b54-995c-89502a1fc463" providerId="ADAL" clId="{76FAD468-140D-1D4C-8247-D22535D3B57F}" dt="2023-03-27T19:51:54.587" v="3078" actId="26606"/>
          <ac:spMkLst>
            <pc:docMk/>
            <pc:sldMk cId="4096269856" sldId="445"/>
            <ac:spMk id="91" creationId="{907741FC-B544-4A6E-B831-6789D042333D}"/>
          </ac:spMkLst>
        </pc:spChg>
        <pc:spChg chg="add del">
          <ac:chgData name="Boogaard, J.A. (Jeroen)" userId="5d8bfbb9-ac4d-4b54-995c-89502a1fc463" providerId="ADAL" clId="{76FAD468-140D-1D4C-8247-D22535D3B57F}" dt="2023-03-27T19:51:54.587" v="3078" actId="26606"/>
          <ac:spMkLst>
            <pc:docMk/>
            <pc:sldMk cId="4096269856" sldId="445"/>
            <ac:spMk id="93" creationId="{3F0BE7ED-7814-4273-B18A-F26CC0380380}"/>
          </ac:spMkLst>
        </pc:spChg>
        <pc:spChg chg="add del">
          <ac:chgData name="Boogaard, J.A. (Jeroen)" userId="5d8bfbb9-ac4d-4b54-995c-89502a1fc463" providerId="ADAL" clId="{76FAD468-140D-1D4C-8247-D22535D3B57F}" dt="2023-03-27T19:51:59.682" v="3080" actId="26606"/>
          <ac:spMkLst>
            <pc:docMk/>
            <pc:sldMk cId="4096269856" sldId="445"/>
            <ac:spMk id="95" creationId="{3C54F4CE-85F0-46ED-80DA-9518C9251AD1}"/>
          </ac:spMkLst>
        </pc:spChg>
        <pc:spChg chg="add del">
          <ac:chgData name="Boogaard, J.A. (Jeroen)" userId="5d8bfbb9-ac4d-4b54-995c-89502a1fc463" providerId="ADAL" clId="{76FAD468-140D-1D4C-8247-D22535D3B57F}" dt="2023-03-27T19:51:59.682" v="3080" actId="26606"/>
          <ac:spMkLst>
            <pc:docMk/>
            <pc:sldMk cId="4096269856" sldId="445"/>
            <ac:spMk id="96" creationId="{DADD1FCA-8ACB-4958-81DD-4CDD6D3E1921}"/>
          </ac:spMkLst>
        </pc:spChg>
        <pc:spChg chg="add del">
          <ac:chgData name="Boogaard, J.A. (Jeroen)" userId="5d8bfbb9-ac4d-4b54-995c-89502a1fc463" providerId="ADAL" clId="{76FAD468-140D-1D4C-8247-D22535D3B57F}" dt="2023-03-27T19:52:01.521" v="3082" actId="26606"/>
          <ac:spMkLst>
            <pc:docMk/>
            <pc:sldMk cId="4096269856" sldId="445"/>
            <ac:spMk id="98" creationId="{870A1295-61BC-4214-AA3E-D396673024D0}"/>
          </ac:spMkLst>
        </pc:spChg>
        <pc:spChg chg="add del">
          <ac:chgData name="Boogaard, J.A. (Jeroen)" userId="5d8bfbb9-ac4d-4b54-995c-89502a1fc463" providerId="ADAL" clId="{76FAD468-140D-1D4C-8247-D22535D3B57F}" dt="2023-03-27T19:52:10.007" v="3084" actId="26606"/>
          <ac:spMkLst>
            <pc:docMk/>
            <pc:sldMk cId="4096269856" sldId="445"/>
            <ac:spMk id="103" creationId="{9203DE33-2CD4-4CA8-9AF3-37C3B65133B0}"/>
          </ac:spMkLst>
        </pc:spChg>
        <pc:spChg chg="add del">
          <ac:chgData name="Boogaard, J.A. (Jeroen)" userId="5d8bfbb9-ac4d-4b54-995c-89502a1fc463" providerId="ADAL" clId="{76FAD468-140D-1D4C-8247-D22535D3B57F}" dt="2023-03-27T19:52:10.007" v="3084" actId="26606"/>
          <ac:spMkLst>
            <pc:docMk/>
            <pc:sldMk cId="4096269856" sldId="445"/>
            <ac:spMk id="104" creationId="{0AF57B88-1D4C-41FA-A761-EC1DD10C35CB}"/>
          </ac:spMkLst>
        </pc:spChg>
        <pc:spChg chg="add del">
          <ac:chgData name="Boogaard, J.A. (Jeroen)" userId="5d8bfbb9-ac4d-4b54-995c-89502a1fc463" providerId="ADAL" clId="{76FAD468-140D-1D4C-8247-D22535D3B57F}" dt="2023-03-27T19:52:10.007" v="3084" actId="26606"/>
          <ac:spMkLst>
            <pc:docMk/>
            <pc:sldMk cId="4096269856" sldId="445"/>
            <ac:spMk id="105" creationId="{D2548F45-5164-4ABB-8212-7F293FDED8D4}"/>
          </ac:spMkLst>
        </pc:spChg>
        <pc:spChg chg="add del">
          <ac:chgData name="Boogaard, J.A. (Jeroen)" userId="5d8bfbb9-ac4d-4b54-995c-89502a1fc463" providerId="ADAL" clId="{76FAD468-140D-1D4C-8247-D22535D3B57F}" dt="2023-03-27T19:52:10.007" v="3084" actId="26606"/>
          <ac:spMkLst>
            <pc:docMk/>
            <pc:sldMk cId="4096269856" sldId="445"/>
            <ac:spMk id="106" creationId="{5E81CCFB-7BEF-4186-86FB-D09450B4D02D}"/>
          </ac:spMkLst>
        </pc:spChg>
        <pc:spChg chg="add del">
          <ac:chgData name="Boogaard, J.A. (Jeroen)" userId="5d8bfbb9-ac4d-4b54-995c-89502a1fc463" providerId="ADAL" clId="{76FAD468-140D-1D4C-8247-D22535D3B57F}" dt="2023-03-27T19:52:22.634" v="3087" actId="26606"/>
          <ac:spMkLst>
            <pc:docMk/>
            <pc:sldMk cId="4096269856" sldId="445"/>
            <ac:spMk id="108" creationId="{3C54F4CE-85F0-46ED-80DA-9518C9251AD1}"/>
          </ac:spMkLst>
        </pc:spChg>
        <pc:spChg chg="add del">
          <ac:chgData name="Boogaard, J.A. (Jeroen)" userId="5d8bfbb9-ac4d-4b54-995c-89502a1fc463" providerId="ADAL" clId="{76FAD468-140D-1D4C-8247-D22535D3B57F}" dt="2023-03-27T19:52:22.634" v="3087" actId="26606"/>
          <ac:spMkLst>
            <pc:docMk/>
            <pc:sldMk cId="4096269856" sldId="445"/>
            <ac:spMk id="109" creationId="{DADD1FCA-8ACB-4958-81DD-4CDD6D3E1921}"/>
          </ac:spMkLst>
        </pc:spChg>
        <pc:spChg chg="add">
          <ac:chgData name="Boogaard, J.A. (Jeroen)" userId="5d8bfbb9-ac4d-4b54-995c-89502a1fc463" providerId="ADAL" clId="{76FAD468-140D-1D4C-8247-D22535D3B57F}" dt="2023-03-27T19:52:22.634" v="3087" actId="26606"/>
          <ac:spMkLst>
            <pc:docMk/>
            <pc:sldMk cId="4096269856" sldId="445"/>
            <ac:spMk id="114" creationId="{9B7AD9F6-8CE7-4299-8FC6-328F4DCD3FF9}"/>
          </ac:spMkLst>
        </pc:spChg>
        <pc:spChg chg="add">
          <ac:chgData name="Boogaard, J.A. (Jeroen)" userId="5d8bfbb9-ac4d-4b54-995c-89502a1fc463" providerId="ADAL" clId="{76FAD468-140D-1D4C-8247-D22535D3B57F}" dt="2023-03-27T19:52:22.634" v="3087" actId="26606"/>
          <ac:spMkLst>
            <pc:docMk/>
            <pc:sldMk cId="4096269856" sldId="445"/>
            <ac:spMk id="116" creationId="{F49775AF-8896-43EE-92C6-83497D6DC56F}"/>
          </ac:spMkLst>
        </pc:spChg>
        <pc:grpChg chg="add del">
          <ac:chgData name="Boogaard, J.A. (Jeroen)" userId="5d8bfbb9-ac4d-4b54-995c-89502a1fc463" providerId="ADAL" clId="{76FAD468-140D-1D4C-8247-D22535D3B57F}" dt="2023-03-27T19:52:01.521" v="3082" actId="26606"/>
          <ac:grpSpMkLst>
            <pc:docMk/>
            <pc:sldMk cId="4096269856" sldId="445"/>
            <ac:grpSpMk id="99" creationId="{0B139475-2B26-4CA9-9413-DE741E49F7BB}"/>
          </ac:grpSpMkLst>
        </pc:grpChg>
        <pc:picChg chg="add mod ord">
          <ac:chgData name="Boogaard, J.A. (Jeroen)" userId="5d8bfbb9-ac4d-4b54-995c-89502a1fc463" providerId="ADAL" clId="{76FAD468-140D-1D4C-8247-D22535D3B57F}" dt="2023-03-27T19:52:22.634" v="3087" actId="26606"/>
          <ac:picMkLst>
            <pc:docMk/>
            <pc:sldMk cId="4096269856" sldId="445"/>
            <ac:picMk id="5" creationId="{56D3561F-1340-E205-08B0-93CD528A17D4}"/>
          </ac:picMkLst>
        </pc:picChg>
        <pc:picChg chg="add del">
          <ac:chgData name="Boogaard, J.A. (Jeroen)" userId="5d8bfbb9-ac4d-4b54-995c-89502a1fc463" providerId="ADAL" clId="{76FAD468-140D-1D4C-8247-D22535D3B57F}" dt="2023-03-27T19:41:36.096" v="3038" actId="26606"/>
          <ac:picMkLst>
            <pc:docMk/>
            <pc:sldMk cId="4096269856" sldId="445"/>
            <ac:picMk id="26" creationId="{B0DAC8FB-A162-44E3-A606-C855A03A5B09}"/>
          </ac:picMkLst>
        </pc:picChg>
        <pc:picChg chg="add del">
          <ac:chgData name="Boogaard, J.A. (Jeroen)" userId="5d8bfbb9-ac4d-4b54-995c-89502a1fc463" providerId="ADAL" clId="{76FAD468-140D-1D4C-8247-D22535D3B57F}" dt="2023-03-27T19:51:23.784" v="3072" actId="26606"/>
          <ac:picMkLst>
            <pc:docMk/>
            <pc:sldMk cId="4096269856" sldId="445"/>
            <ac:picMk id="78" creationId="{5516C1EB-8D62-4BF0-92B5-02E6AE43B1F3}"/>
          </ac:picMkLst>
        </pc:picChg>
      </pc:sldChg>
      <pc:sldChg chg="addSp delSp modSp add mod setBg delDesignElem">
        <pc:chgData name="Boogaard, J.A. (Jeroen)" userId="5d8bfbb9-ac4d-4b54-995c-89502a1fc463" providerId="ADAL" clId="{76FAD468-140D-1D4C-8247-D22535D3B57F}" dt="2023-03-27T20:07:40.857" v="3312" actId="21"/>
        <pc:sldMkLst>
          <pc:docMk/>
          <pc:sldMk cId="798164494" sldId="446"/>
        </pc:sldMkLst>
        <pc:spChg chg="mod ord">
          <ac:chgData name="Boogaard, J.A. (Jeroen)" userId="5d8bfbb9-ac4d-4b54-995c-89502a1fc463" providerId="ADAL" clId="{76FAD468-140D-1D4C-8247-D22535D3B57F}" dt="2023-03-27T20:03:48.747" v="3280" actId="20577"/>
          <ac:spMkLst>
            <pc:docMk/>
            <pc:sldMk cId="798164494" sldId="446"/>
            <ac:spMk id="2" creationId="{CFE2D475-4128-BF68-F35D-66DADC78594D}"/>
          </ac:spMkLst>
        </pc:spChg>
        <pc:spChg chg="mod ord">
          <ac:chgData name="Boogaard, J.A. (Jeroen)" userId="5d8bfbb9-ac4d-4b54-995c-89502a1fc463" providerId="ADAL" clId="{76FAD468-140D-1D4C-8247-D22535D3B57F}" dt="2023-03-27T20:07:40.857" v="3312" actId="21"/>
          <ac:spMkLst>
            <pc:docMk/>
            <pc:sldMk cId="798164494" sldId="446"/>
            <ac:spMk id="3" creationId="{48A47BED-7B7D-9BD3-54A3-D3E5F9311038}"/>
          </ac:spMkLst>
        </pc:spChg>
        <pc:spChg chg="del">
          <ac:chgData name="Boogaard, J.A. (Jeroen)" userId="5d8bfbb9-ac4d-4b54-995c-89502a1fc463" providerId="ADAL" clId="{76FAD468-140D-1D4C-8247-D22535D3B57F}" dt="2023-03-27T19:39:52.772" v="3030"/>
          <ac:spMkLst>
            <pc:docMk/>
            <pc:sldMk cId="798164494" sldId="446"/>
            <ac:spMk id="7" creationId="{9427AF5F-9A0E-42B7-A252-FD64C9885F9C}"/>
          </ac:spMkLst>
        </pc:spChg>
        <pc:spChg chg="add del">
          <ac:chgData name="Boogaard, J.A. (Jeroen)" userId="5d8bfbb9-ac4d-4b54-995c-89502a1fc463" providerId="ADAL" clId="{76FAD468-140D-1D4C-8247-D22535D3B57F}" dt="2023-03-27T19:57:51.434" v="3127" actId="26606"/>
          <ac:spMkLst>
            <pc:docMk/>
            <pc:sldMk cId="798164494" sldId="446"/>
            <ac:spMk id="10" creationId="{9A724DBA-D2D9-471E-8ED7-2015DDD950DF}"/>
          </ac:spMkLst>
        </pc:spChg>
        <pc:spChg chg="add del">
          <ac:chgData name="Boogaard, J.A. (Jeroen)" userId="5d8bfbb9-ac4d-4b54-995c-89502a1fc463" providerId="ADAL" clId="{76FAD468-140D-1D4C-8247-D22535D3B57F}" dt="2023-03-27T19:57:51.434" v="3127" actId="26606"/>
          <ac:spMkLst>
            <pc:docMk/>
            <pc:sldMk cId="798164494" sldId="446"/>
            <ac:spMk id="12" creationId="{08980754-6F4B-43C9-B9BE-127B6BED6586}"/>
          </ac:spMkLst>
        </pc:spChg>
        <pc:spChg chg="add del">
          <ac:chgData name="Boogaard, J.A. (Jeroen)" userId="5d8bfbb9-ac4d-4b54-995c-89502a1fc463" providerId="ADAL" clId="{76FAD468-140D-1D4C-8247-D22535D3B57F}" dt="2023-03-27T19:57:51.434" v="3127" actId="26606"/>
          <ac:spMkLst>
            <pc:docMk/>
            <pc:sldMk cId="798164494" sldId="446"/>
            <ac:spMk id="14" creationId="{2C1BBA94-3F40-40AA-8BB9-E69E25E537C1}"/>
          </ac:spMkLst>
        </pc:spChg>
        <pc:spChg chg="add del">
          <ac:chgData name="Boogaard, J.A. (Jeroen)" userId="5d8bfbb9-ac4d-4b54-995c-89502a1fc463" providerId="ADAL" clId="{76FAD468-140D-1D4C-8247-D22535D3B57F}" dt="2023-03-27T19:57:51.434" v="3127" actId="26606"/>
          <ac:spMkLst>
            <pc:docMk/>
            <pc:sldMk cId="798164494" sldId="446"/>
            <ac:spMk id="16" creationId="{169CC832-2974-4E8D-90ED-3E2941BA7336}"/>
          </ac:spMkLst>
        </pc:spChg>
        <pc:spChg chg="add del">
          <ac:chgData name="Boogaard, J.A. (Jeroen)" userId="5d8bfbb9-ac4d-4b54-995c-89502a1fc463" providerId="ADAL" clId="{76FAD468-140D-1D4C-8247-D22535D3B57F}" dt="2023-03-27T19:57:51.434" v="3127" actId="26606"/>
          <ac:spMkLst>
            <pc:docMk/>
            <pc:sldMk cId="798164494" sldId="446"/>
            <ac:spMk id="18" creationId="{55222F96-971A-4F90-B841-6BAB416C7AC1}"/>
          </ac:spMkLst>
        </pc:spChg>
        <pc:spChg chg="add del">
          <ac:chgData name="Boogaard, J.A. (Jeroen)" userId="5d8bfbb9-ac4d-4b54-995c-89502a1fc463" providerId="ADAL" clId="{76FAD468-140D-1D4C-8247-D22535D3B57F}" dt="2023-03-27T19:57:55.256" v="3129" actId="26606"/>
          <ac:spMkLst>
            <pc:docMk/>
            <pc:sldMk cId="798164494" sldId="446"/>
            <ac:spMk id="20" creationId="{2EB492CD-616E-47F8-933B-5E2D952A0593}"/>
          </ac:spMkLst>
        </pc:spChg>
        <pc:spChg chg="add del">
          <ac:chgData name="Boogaard, J.A. (Jeroen)" userId="5d8bfbb9-ac4d-4b54-995c-89502a1fc463" providerId="ADAL" clId="{76FAD468-140D-1D4C-8247-D22535D3B57F}" dt="2023-03-27T19:57:55.256" v="3129" actId="26606"/>
          <ac:spMkLst>
            <pc:docMk/>
            <pc:sldMk cId="798164494" sldId="446"/>
            <ac:spMk id="21" creationId="{59383CF9-23B5-4335-9B21-1791C4CF1C75}"/>
          </ac:spMkLst>
        </pc:spChg>
        <pc:spChg chg="add del">
          <ac:chgData name="Boogaard, J.A. (Jeroen)" userId="5d8bfbb9-ac4d-4b54-995c-89502a1fc463" providerId="ADAL" clId="{76FAD468-140D-1D4C-8247-D22535D3B57F}" dt="2023-03-27T19:57:55.256" v="3129" actId="26606"/>
          <ac:spMkLst>
            <pc:docMk/>
            <pc:sldMk cId="798164494" sldId="446"/>
            <ac:spMk id="22" creationId="{0007FE00-9498-4706-B255-6437B0252C02}"/>
          </ac:spMkLst>
        </pc:spChg>
        <pc:spChg chg="add del">
          <ac:chgData name="Boogaard, J.A. (Jeroen)" userId="5d8bfbb9-ac4d-4b54-995c-89502a1fc463" providerId="ADAL" clId="{76FAD468-140D-1D4C-8247-D22535D3B57F}" dt="2023-03-27T20:01:31.888" v="3206" actId="26606"/>
          <ac:spMkLst>
            <pc:docMk/>
            <pc:sldMk cId="798164494" sldId="446"/>
            <ac:spMk id="24" creationId="{2B97F24A-32CE-4C1C-A50D-3016B394DCFB}"/>
          </ac:spMkLst>
        </pc:spChg>
        <pc:spChg chg="add del">
          <ac:chgData name="Boogaard, J.A. (Jeroen)" userId="5d8bfbb9-ac4d-4b54-995c-89502a1fc463" providerId="ADAL" clId="{76FAD468-140D-1D4C-8247-D22535D3B57F}" dt="2023-03-27T20:01:31.888" v="3206" actId="26606"/>
          <ac:spMkLst>
            <pc:docMk/>
            <pc:sldMk cId="798164494" sldId="446"/>
            <ac:spMk id="25" creationId="{6357EC4F-235E-4222-A36F-C7878ACE37F2}"/>
          </ac:spMkLst>
        </pc:spChg>
        <pc:spChg chg="add del">
          <ac:chgData name="Boogaard, J.A. (Jeroen)" userId="5d8bfbb9-ac4d-4b54-995c-89502a1fc463" providerId="ADAL" clId="{76FAD468-140D-1D4C-8247-D22535D3B57F}" dt="2023-03-27T20:01:31.883" v="3205" actId="26606"/>
          <ac:spMkLst>
            <pc:docMk/>
            <pc:sldMk cId="798164494" sldId="446"/>
            <ac:spMk id="30" creationId="{32AEEBC8-9D30-42EF-95F2-386C2653FBF0}"/>
          </ac:spMkLst>
        </pc:spChg>
        <pc:spChg chg="add del">
          <ac:chgData name="Boogaard, J.A. (Jeroen)" userId="5d8bfbb9-ac4d-4b54-995c-89502a1fc463" providerId="ADAL" clId="{76FAD468-140D-1D4C-8247-D22535D3B57F}" dt="2023-03-27T20:01:31.883" v="3205" actId="26606"/>
          <ac:spMkLst>
            <pc:docMk/>
            <pc:sldMk cId="798164494" sldId="446"/>
            <ac:spMk id="32" creationId="{2E92FA66-67D7-4CB4-94D3-E643A9AD4757}"/>
          </ac:spMkLst>
        </pc:spChg>
        <pc:spChg chg="add del">
          <ac:chgData name="Boogaard, J.A. (Jeroen)" userId="5d8bfbb9-ac4d-4b54-995c-89502a1fc463" providerId="ADAL" clId="{76FAD468-140D-1D4C-8247-D22535D3B57F}" dt="2023-03-27T20:01:48.611" v="3212" actId="26606"/>
          <ac:spMkLst>
            <pc:docMk/>
            <pc:sldMk cId="798164494" sldId="446"/>
            <ac:spMk id="34" creationId="{04812C46-200A-4DEB-A05E-3ED6C68C2387}"/>
          </ac:spMkLst>
        </pc:spChg>
        <pc:spChg chg="add del">
          <ac:chgData name="Boogaard, J.A. (Jeroen)" userId="5d8bfbb9-ac4d-4b54-995c-89502a1fc463" providerId="ADAL" clId="{76FAD468-140D-1D4C-8247-D22535D3B57F}" dt="2023-03-27T20:01:48.611" v="3212" actId="26606"/>
          <ac:spMkLst>
            <pc:docMk/>
            <pc:sldMk cId="798164494" sldId="446"/>
            <ac:spMk id="35" creationId="{D1EA859B-E555-4109-94F3-6700E046E008}"/>
          </ac:spMkLst>
        </pc:spChg>
        <pc:spChg chg="add del">
          <ac:chgData name="Boogaard, J.A. (Jeroen)" userId="5d8bfbb9-ac4d-4b54-995c-89502a1fc463" providerId="ADAL" clId="{76FAD468-140D-1D4C-8247-D22535D3B57F}" dt="2023-03-27T20:01:46.884" v="3209" actId="26606"/>
          <ac:spMkLst>
            <pc:docMk/>
            <pc:sldMk cId="798164494" sldId="446"/>
            <ac:spMk id="40" creationId="{56688E73-49B9-4052-A836-D248C825D70D}"/>
          </ac:spMkLst>
        </pc:spChg>
        <pc:spChg chg="add del">
          <ac:chgData name="Boogaard, J.A. (Jeroen)" userId="5d8bfbb9-ac4d-4b54-995c-89502a1fc463" providerId="ADAL" clId="{76FAD468-140D-1D4C-8247-D22535D3B57F}" dt="2023-03-27T20:01:46.884" v="3209" actId="26606"/>
          <ac:spMkLst>
            <pc:docMk/>
            <pc:sldMk cId="798164494" sldId="446"/>
            <ac:spMk id="42" creationId="{5B6AEE0C-07FE-4154-BC7C-2F20530BC556}"/>
          </ac:spMkLst>
        </pc:spChg>
        <pc:spChg chg="add del">
          <ac:chgData name="Boogaard, J.A. (Jeroen)" userId="5d8bfbb9-ac4d-4b54-995c-89502a1fc463" providerId="ADAL" clId="{76FAD468-140D-1D4C-8247-D22535D3B57F}" dt="2023-03-27T20:01:48.607" v="3211" actId="26606"/>
          <ac:spMkLst>
            <pc:docMk/>
            <pc:sldMk cId="798164494" sldId="446"/>
            <ac:spMk id="44" creationId="{04812C46-200A-4DEB-A05E-3ED6C68C2387}"/>
          </ac:spMkLst>
        </pc:spChg>
        <pc:spChg chg="add del">
          <ac:chgData name="Boogaard, J.A. (Jeroen)" userId="5d8bfbb9-ac4d-4b54-995c-89502a1fc463" providerId="ADAL" clId="{76FAD468-140D-1D4C-8247-D22535D3B57F}" dt="2023-03-27T20:02:06.868" v="3218" actId="26606"/>
          <ac:spMkLst>
            <pc:docMk/>
            <pc:sldMk cId="798164494" sldId="446"/>
            <ac:spMk id="46" creationId="{3AFE8227-C443-417B-BA91-520EB1EF4559}"/>
          </ac:spMkLst>
        </pc:spChg>
        <pc:spChg chg="add del">
          <ac:chgData name="Boogaard, J.A. (Jeroen)" userId="5d8bfbb9-ac4d-4b54-995c-89502a1fc463" providerId="ADAL" clId="{76FAD468-140D-1D4C-8247-D22535D3B57F}" dt="2023-03-27T20:02:06.868" v="3218" actId="26606"/>
          <ac:spMkLst>
            <pc:docMk/>
            <pc:sldMk cId="798164494" sldId="446"/>
            <ac:spMk id="47" creationId="{907741FC-B544-4A6E-B831-6789D042333D}"/>
          </ac:spMkLst>
        </pc:spChg>
        <pc:spChg chg="add del">
          <ac:chgData name="Boogaard, J.A. (Jeroen)" userId="5d8bfbb9-ac4d-4b54-995c-89502a1fc463" providerId="ADAL" clId="{76FAD468-140D-1D4C-8247-D22535D3B57F}" dt="2023-03-27T20:02:06.868" v="3218" actId="26606"/>
          <ac:spMkLst>
            <pc:docMk/>
            <pc:sldMk cId="798164494" sldId="446"/>
            <ac:spMk id="48" creationId="{3F0BE7ED-7814-4273-B18A-F26CC0380380}"/>
          </ac:spMkLst>
        </pc:spChg>
        <pc:spChg chg="add del">
          <ac:chgData name="Boogaard, J.A. (Jeroen)" userId="5d8bfbb9-ac4d-4b54-995c-89502a1fc463" providerId="ADAL" clId="{76FAD468-140D-1D4C-8247-D22535D3B57F}" dt="2023-03-27T20:02:06.862" v="3217" actId="26606"/>
          <ac:spMkLst>
            <pc:docMk/>
            <pc:sldMk cId="798164494" sldId="446"/>
            <ac:spMk id="53" creationId="{56688E73-49B9-4052-A836-D248C825D70D}"/>
          </ac:spMkLst>
        </pc:spChg>
        <pc:spChg chg="add del">
          <ac:chgData name="Boogaard, J.A. (Jeroen)" userId="5d8bfbb9-ac4d-4b54-995c-89502a1fc463" providerId="ADAL" clId="{76FAD468-140D-1D4C-8247-D22535D3B57F}" dt="2023-03-27T20:02:06.862" v="3217" actId="26606"/>
          <ac:spMkLst>
            <pc:docMk/>
            <pc:sldMk cId="798164494" sldId="446"/>
            <ac:spMk id="55" creationId="{5B6AEE0C-07FE-4154-BC7C-2F20530BC556}"/>
          </ac:spMkLst>
        </pc:spChg>
        <pc:spChg chg="add">
          <ac:chgData name="Boogaard, J.A. (Jeroen)" userId="5d8bfbb9-ac4d-4b54-995c-89502a1fc463" providerId="ADAL" clId="{76FAD468-140D-1D4C-8247-D22535D3B57F}" dt="2023-03-27T20:02:06.868" v="3218" actId="26606"/>
          <ac:spMkLst>
            <pc:docMk/>
            <pc:sldMk cId="798164494" sldId="446"/>
            <ac:spMk id="57" creationId="{F13C74B1-5B17-4795-BED0-7140497B445A}"/>
          </ac:spMkLst>
        </pc:spChg>
        <pc:spChg chg="add">
          <ac:chgData name="Boogaard, J.A. (Jeroen)" userId="5d8bfbb9-ac4d-4b54-995c-89502a1fc463" providerId="ADAL" clId="{76FAD468-140D-1D4C-8247-D22535D3B57F}" dt="2023-03-27T20:02:06.868" v="3218" actId="26606"/>
          <ac:spMkLst>
            <pc:docMk/>
            <pc:sldMk cId="798164494" sldId="446"/>
            <ac:spMk id="58" creationId="{D4974D33-8DC5-464E-8C6D-BE58F0669C17}"/>
          </ac:spMkLst>
        </pc:spChg>
        <pc:picChg chg="mod ord">
          <ac:chgData name="Boogaard, J.A. (Jeroen)" userId="5d8bfbb9-ac4d-4b54-995c-89502a1fc463" providerId="ADAL" clId="{76FAD468-140D-1D4C-8247-D22535D3B57F}" dt="2023-03-27T20:02:06.868" v="3218" actId="26606"/>
          <ac:picMkLst>
            <pc:docMk/>
            <pc:sldMk cId="798164494" sldId="446"/>
            <ac:picMk id="5" creationId="{56D3561F-1340-E205-08B0-93CD528A17D4}"/>
          </ac:picMkLst>
        </pc:picChg>
      </pc:sldChg>
      <pc:sldChg chg="addSp delSp modSp add mod setBg delDesignElem">
        <pc:chgData name="Boogaard, J.A. (Jeroen)" userId="5d8bfbb9-ac4d-4b54-995c-89502a1fc463" providerId="ADAL" clId="{76FAD468-140D-1D4C-8247-D22535D3B57F}" dt="2023-03-28T10:39:30.014" v="4133" actId="1038"/>
        <pc:sldMkLst>
          <pc:docMk/>
          <pc:sldMk cId="1214394036" sldId="447"/>
        </pc:sldMkLst>
        <pc:spChg chg="mod ord">
          <ac:chgData name="Boogaard, J.A. (Jeroen)" userId="5d8bfbb9-ac4d-4b54-995c-89502a1fc463" providerId="ADAL" clId="{76FAD468-140D-1D4C-8247-D22535D3B57F}" dt="2023-03-28T10:39:03.661" v="4120" actId="26606"/>
          <ac:spMkLst>
            <pc:docMk/>
            <pc:sldMk cId="1214394036" sldId="447"/>
            <ac:spMk id="3" creationId="{48A47BED-7B7D-9BD3-54A3-D3E5F9311038}"/>
          </ac:spMkLst>
        </pc:spChg>
        <pc:spChg chg="mod ord">
          <ac:chgData name="Boogaard, J.A. (Jeroen)" userId="5d8bfbb9-ac4d-4b54-995c-89502a1fc463" providerId="ADAL" clId="{76FAD468-140D-1D4C-8247-D22535D3B57F}" dt="2023-03-28T10:39:03.661" v="4120" actId="26606"/>
          <ac:spMkLst>
            <pc:docMk/>
            <pc:sldMk cId="1214394036" sldId="447"/>
            <ac:spMk id="13" creationId="{711C5B29-0EE1-5D0F-DAA2-8A84B892A3E0}"/>
          </ac:spMkLst>
        </pc:spChg>
        <pc:spChg chg="add del">
          <ac:chgData name="Boogaard, J.A. (Jeroen)" userId="5d8bfbb9-ac4d-4b54-995c-89502a1fc463" providerId="ADAL" clId="{76FAD468-140D-1D4C-8247-D22535D3B57F}" dt="2023-03-27T19:54:56.925" v="3095" actId="26606"/>
          <ac:spMkLst>
            <pc:docMk/>
            <pc:sldMk cId="1214394036" sldId="447"/>
            <ac:spMk id="18" creationId="{7B831B6F-405A-4B47-B9BB-5CA88F285844}"/>
          </ac:spMkLst>
        </pc:spChg>
        <pc:spChg chg="add del">
          <ac:chgData name="Boogaard, J.A. (Jeroen)" userId="5d8bfbb9-ac4d-4b54-995c-89502a1fc463" providerId="ADAL" clId="{76FAD468-140D-1D4C-8247-D22535D3B57F}" dt="2023-03-27T19:54:56.925" v="3095" actId="26606"/>
          <ac:spMkLst>
            <pc:docMk/>
            <pc:sldMk cId="1214394036" sldId="447"/>
            <ac:spMk id="20" creationId="{953EE71A-6488-4203-A7C4-77102FD0DCCA}"/>
          </ac:spMkLst>
        </pc:spChg>
        <pc:spChg chg="add del">
          <ac:chgData name="Boogaard, J.A. (Jeroen)" userId="5d8bfbb9-ac4d-4b54-995c-89502a1fc463" providerId="ADAL" clId="{76FAD468-140D-1D4C-8247-D22535D3B57F}" dt="2023-03-28T10:36:25.322" v="4098" actId="26606"/>
          <ac:spMkLst>
            <pc:docMk/>
            <pc:sldMk cId="1214394036" sldId="447"/>
            <ac:spMk id="22" creationId="{8DF66CB0-1AD6-4D8C-BE70-897ADA64FEDA}"/>
          </ac:spMkLst>
        </pc:spChg>
        <pc:spChg chg="add del">
          <ac:chgData name="Boogaard, J.A. (Jeroen)" userId="5d8bfbb9-ac4d-4b54-995c-89502a1fc463" providerId="ADAL" clId="{76FAD468-140D-1D4C-8247-D22535D3B57F}" dt="2023-03-28T10:36:25.322" v="4098" actId="26606"/>
          <ac:spMkLst>
            <pc:docMk/>
            <pc:sldMk cId="1214394036" sldId="447"/>
            <ac:spMk id="23" creationId="{24C3B26D-D43F-467B-B943-E20A45E780EF}"/>
          </ac:spMkLst>
        </pc:spChg>
        <pc:spChg chg="add del">
          <ac:chgData name="Boogaard, J.A. (Jeroen)" userId="5d8bfbb9-ac4d-4b54-995c-89502a1fc463" providerId="ADAL" clId="{76FAD468-140D-1D4C-8247-D22535D3B57F}" dt="2023-03-28T10:36:24.291" v="4095" actId="26606"/>
          <ac:spMkLst>
            <pc:docMk/>
            <pc:sldMk cId="1214394036" sldId="447"/>
            <ac:spMk id="28" creationId="{7B831B6F-405A-4B47-B9BB-5CA88F285844}"/>
          </ac:spMkLst>
        </pc:spChg>
        <pc:spChg chg="add del">
          <ac:chgData name="Boogaard, J.A. (Jeroen)" userId="5d8bfbb9-ac4d-4b54-995c-89502a1fc463" providerId="ADAL" clId="{76FAD468-140D-1D4C-8247-D22535D3B57F}" dt="2023-03-28T10:36:24.291" v="4095" actId="26606"/>
          <ac:spMkLst>
            <pc:docMk/>
            <pc:sldMk cId="1214394036" sldId="447"/>
            <ac:spMk id="30" creationId="{953EE71A-6488-4203-A7C4-77102FD0DCCA}"/>
          </ac:spMkLst>
        </pc:spChg>
        <pc:spChg chg="add del">
          <ac:chgData name="Boogaard, J.A. (Jeroen)" userId="5d8bfbb9-ac4d-4b54-995c-89502a1fc463" providerId="ADAL" clId="{76FAD468-140D-1D4C-8247-D22535D3B57F}" dt="2023-03-28T10:36:25.318" v="4097" actId="26606"/>
          <ac:spMkLst>
            <pc:docMk/>
            <pc:sldMk cId="1214394036" sldId="447"/>
            <ac:spMk id="32" creationId="{F13C74B1-5B17-4795-BED0-7140497B445A}"/>
          </ac:spMkLst>
        </pc:spChg>
        <pc:spChg chg="add del">
          <ac:chgData name="Boogaard, J.A. (Jeroen)" userId="5d8bfbb9-ac4d-4b54-995c-89502a1fc463" providerId="ADAL" clId="{76FAD468-140D-1D4C-8247-D22535D3B57F}" dt="2023-03-28T10:36:25.318" v="4097" actId="26606"/>
          <ac:spMkLst>
            <pc:docMk/>
            <pc:sldMk cId="1214394036" sldId="447"/>
            <ac:spMk id="33" creationId="{D4974D33-8DC5-464E-8C6D-BE58F0669C17}"/>
          </ac:spMkLst>
        </pc:spChg>
        <pc:spChg chg="add del">
          <ac:chgData name="Boogaard, J.A. (Jeroen)" userId="5d8bfbb9-ac4d-4b54-995c-89502a1fc463" providerId="ADAL" clId="{76FAD468-140D-1D4C-8247-D22535D3B57F}" dt="2023-03-28T10:39:03.664" v="4121" actId="26606"/>
          <ac:spMkLst>
            <pc:docMk/>
            <pc:sldMk cId="1214394036" sldId="447"/>
            <ac:spMk id="35" creationId="{5AA03EDC-7067-4DFF-B672-541D016AAAB8}"/>
          </ac:spMkLst>
        </pc:spChg>
        <pc:spChg chg="add del">
          <ac:chgData name="Boogaard, J.A. (Jeroen)" userId="5d8bfbb9-ac4d-4b54-995c-89502a1fc463" providerId="ADAL" clId="{76FAD468-140D-1D4C-8247-D22535D3B57F}" dt="2023-03-28T10:39:03.664" v="4121" actId="26606"/>
          <ac:spMkLst>
            <pc:docMk/>
            <pc:sldMk cId="1214394036" sldId="447"/>
            <ac:spMk id="36" creationId="{0EBF3E39-B0BE-496A-8604-9007470FFA3A}"/>
          </ac:spMkLst>
        </pc:spChg>
        <pc:spChg chg="del">
          <ac:chgData name="Boogaard, J.A. (Jeroen)" userId="5d8bfbb9-ac4d-4b54-995c-89502a1fc463" providerId="ADAL" clId="{76FAD468-140D-1D4C-8247-D22535D3B57F}" dt="2023-03-27T19:43:25.128" v="3048"/>
          <ac:spMkLst>
            <pc:docMk/>
            <pc:sldMk cId="1214394036" sldId="447"/>
            <ac:spMk id="37" creationId="{79BB35BC-D5C2-4C8B-A22A-A71E6191913B}"/>
          </ac:spMkLst>
        </pc:spChg>
        <pc:spChg chg="add del">
          <ac:chgData name="Boogaard, J.A. (Jeroen)" userId="5d8bfbb9-ac4d-4b54-995c-89502a1fc463" providerId="ADAL" clId="{76FAD468-140D-1D4C-8247-D22535D3B57F}" dt="2023-03-28T10:38:04.536" v="4104" actId="26606"/>
          <ac:spMkLst>
            <pc:docMk/>
            <pc:sldMk cId="1214394036" sldId="447"/>
            <ac:spMk id="41" creationId="{5AA03EDC-7067-4DFF-B672-541D016AAAB8}"/>
          </ac:spMkLst>
        </pc:spChg>
        <pc:spChg chg="add del">
          <ac:chgData name="Boogaard, J.A. (Jeroen)" userId="5d8bfbb9-ac4d-4b54-995c-89502a1fc463" providerId="ADAL" clId="{76FAD468-140D-1D4C-8247-D22535D3B57F}" dt="2023-03-28T10:38:04.536" v="4104" actId="26606"/>
          <ac:spMkLst>
            <pc:docMk/>
            <pc:sldMk cId="1214394036" sldId="447"/>
            <ac:spMk id="43" creationId="{0EBF3E39-B0BE-496A-8604-9007470FFA3A}"/>
          </ac:spMkLst>
        </pc:spChg>
        <pc:spChg chg="add del">
          <ac:chgData name="Boogaard, J.A. (Jeroen)" userId="5d8bfbb9-ac4d-4b54-995c-89502a1fc463" providerId="ADAL" clId="{76FAD468-140D-1D4C-8247-D22535D3B57F}" dt="2023-03-28T10:38:32.508" v="4106" actId="26606"/>
          <ac:spMkLst>
            <pc:docMk/>
            <pc:sldMk cId="1214394036" sldId="447"/>
            <ac:spMk id="45" creationId="{2B97F24A-32CE-4C1C-A50D-3016B394DCFB}"/>
          </ac:spMkLst>
        </pc:spChg>
        <pc:spChg chg="add del">
          <ac:chgData name="Boogaard, J.A. (Jeroen)" userId="5d8bfbb9-ac4d-4b54-995c-89502a1fc463" providerId="ADAL" clId="{76FAD468-140D-1D4C-8247-D22535D3B57F}" dt="2023-03-28T10:38:32.508" v="4106" actId="26606"/>
          <ac:spMkLst>
            <pc:docMk/>
            <pc:sldMk cId="1214394036" sldId="447"/>
            <ac:spMk id="46" creationId="{CD8B4F24-440B-49E9-B85D-733523DC064B}"/>
          </ac:spMkLst>
        </pc:spChg>
        <pc:spChg chg="add del">
          <ac:chgData name="Boogaard, J.A. (Jeroen)" userId="5d8bfbb9-ac4d-4b54-995c-89502a1fc463" providerId="ADAL" clId="{76FAD468-140D-1D4C-8247-D22535D3B57F}" dt="2023-03-28T10:38:35.274" v="4108" actId="26606"/>
          <ac:spMkLst>
            <pc:docMk/>
            <pc:sldMk cId="1214394036" sldId="447"/>
            <ac:spMk id="48" creationId="{5AA03EDC-7067-4DFF-B672-541D016AAAB8}"/>
          </ac:spMkLst>
        </pc:spChg>
        <pc:spChg chg="add del">
          <ac:chgData name="Boogaard, J.A. (Jeroen)" userId="5d8bfbb9-ac4d-4b54-995c-89502a1fc463" providerId="ADAL" clId="{76FAD468-140D-1D4C-8247-D22535D3B57F}" dt="2023-03-28T10:38:35.274" v="4108" actId="26606"/>
          <ac:spMkLst>
            <pc:docMk/>
            <pc:sldMk cId="1214394036" sldId="447"/>
            <ac:spMk id="49" creationId="{0EBF3E39-B0BE-496A-8604-9007470FFA3A}"/>
          </ac:spMkLst>
        </pc:spChg>
        <pc:spChg chg="add del">
          <ac:chgData name="Boogaard, J.A. (Jeroen)" userId="5d8bfbb9-ac4d-4b54-995c-89502a1fc463" providerId="ADAL" clId="{76FAD468-140D-1D4C-8247-D22535D3B57F}" dt="2023-03-28T10:38:36.406" v="4110" actId="26606"/>
          <ac:spMkLst>
            <pc:docMk/>
            <pc:sldMk cId="1214394036" sldId="447"/>
            <ac:spMk id="51" creationId="{2B97F24A-32CE-4C1C-A50D-3016B394DCFB}"/>
          </ac:spMkLst>
        </pc:spChg>
        <pc:spChg chg="add del">
          <ac:chgData name="Boogaard, J.A. (Jeroen)" userId="5d8bfbb9-ac4d-4b54-995c-89502a1fc463" providerId="ADAL" clId="{76FAD468-140D-1D4C-8247-D22535D3B57F}" dt="2023-03-28T10:38:36.406" v="4110" actId="26606"/>
          <ac:spMkLst>
            <pc:docMk/>
            <pc:sldMk cId="1214394036" sldId="447"/>
            <ac:spMk id="52" creationId="{CD8B4F24-440B-49E9-B85D-733523DC064B}"/>
          </ac:spMkLst>
        </pc:spChg>
        <pc:spChg chg="add del">
          <ac:chgData name="Boogaard, J.A. (Jeroen)" userId="5d8bfbb9-ac4d-4b54-995c-89502a1fc463" providerId="ADAL" clId="{76FAD468-140D-1D4C-8247-D22535D3B57F}" dt="2023-03-28T10:38:40.425" v="4112" actId="26606"/>
          <ac:spMkLst>
            <pc:docMk/>
            <pc:sldMk cId="1214394036" sldId="447"/>
            <ac:spMk id="54" creationId="{131BAD53-4E89-4F62-BBB7-26359763ED39}"/>
          </ac:spMkLst>
        </pc:spChg>
        <pc:spChg chg="add del">
          <ac:chgData name="Boogaard, J.A. (Jeroen)" userId="5d8bfbb9-ac4d-4b54-995c-89502a1fc463" providerId="ADAL" clId="{76FAD468-140D-1D4C-8247-D22535D3B57F}" dt="2023-03-28T10:38:40.425" v="4112" actId="26606"/>
          <ac:spMkLst>
            <pc:docMk/>
            <pc:sldMk cId="1214394036" sldId="447"/>
            <ac:spMk id="55" creationId="{62756DA2-40EB-4C6F-B962-5822FFB54FB6}"/>
          </ac:spMkLst>
        </pc:spChg>
        <pc:spChg chg="add del">
          <ac:chgData name="Boogaard, J.A. (Jeroen)" userId="5d8bfbb9-ac4d-4b54-995c-89502a1fc463" providerId="ADAL" clId="{76FAD468-140D-1D4C-8247-D22535D3B57F}" dt="2023-03-28T10:38:55.146" v="4114" actId="26606"/>
          <ac:spMkLst>
            <pc:docMk/>
            <pc:sldMk cId="1214394036" sldId="447"/>
            <ac:spMk id="57" creationId="{7B831B6F-405A-4B47-B9BB-5CA88F285844}"/>
          </ac:spMkLst>
        </pc:spChg>
        <pc:spChg chg="add del">
          <ac:chgData name="Boogaard, J.A. (Jeroen)" userId="5d8bfbb9-ac4d-4b54-995c-89502a1fc463" providerId="ADAL" clId="{76FAD468-140D-1D4C-8247-D22535D3B57F}" dt="2023-03-28T10:38:55.146" v="4114" actId="26606"/>
          <ac:spMkLst>
            <pc:docMk/>
            <pc:sldMk cId="1214394036" sldId="447"/>
            <ac:spMk id="58" creationId="{953EE71A-6488-4203-A7C4-77102FD0DCCA}"/>
          </ac:spMkLst>
        </pc:spChg>
        <pc:spChg chg="add del">
          <ac:chgData name="Boogaard, J.A. (Jeroen)" userId="5d8bfbb9-ac4d-4b54-995c-89502a1fc463" providerId="ADAL" clId="{76FAD468-140D-1D4C-8247-D22535D3B57F}" dt="2023-03-28T10:38:57.119" v="4116" actId="26606"/>
          <ac:spMkLst>
            <pc:docMk/>
            <pc:sldMk cId="1214394036" sldId="447"/>
            <ac:spMk id="60" creationId="{9B6A81E7-2A43-4366-8431-1FA7A780A2E6}"/>
          </ac:spMkLst>
        </pc:spChg>
        <pc:spChg chg="add del">
          <ac:chgData name="Boogaard, J.A. (Jeroen)" userId="5d8bfbb9-ac4d-4b54-995c-89502a1fc463" providerId="ADAL" clId="{76FAD468-140D-1D4C-8247-D22535D3B57F}" dt="2023-03-28T10:38:57.119" v="4116" actId="26606"/>
          <ac:spMkLst>
            <pc:docMk/>
            <pc:sldMk cId="1214394036" sldId="447"/>
            <ac:spMk id="61" creationId="{D09B7001-6C15-47E8-8C3B-A6EB53C98D3A}"/>
          </ac:spMkLst>
        </pc:spChg>
        <pc:spChg chg="add del">
          <ac:chgData name="Boogaard, J.A. (Jeroen)" userId="5d8bfbb9-ac4d-4b54-995c-89502a1fc463" providerId="ADAL" clId="{76FAD468-140D-1D4C-8247-D22535D3B57F}" dt="2023-03-28T10:38:57.119" v="4116" actId="26606"/>
          <ac:spMkLst>
            <pc:docMk/>
            <pc:sldMk cId="1214394036" sldId="447"/>
            <ac:spMk id="62" creationId="{7D3D7337-C310-4B2B-BE2D-98E9D6EC0DC8}"/>
          </ac:spMkLst>
        </pc:spChg>
        <pc:spChg chg="add del">
          <ac:chgData name="Boogaard, J.A. (Jeroen)" userId="5d8bfbb9-ac4d-4b54-995c-89502a1fc463" providerId="ADAL" clId="{76FAD468-140D-1D4C-8247-D22535D3B57F}" dt="2023-03-28T10:39:00.219" v="4118" actId="26606"/>
          <ac:spMkLst>
            <pc:docMk/>
            <pc:sldMk cId="1214394036" sldId="447"/>
            <ac:spMk id="64" creationId="{2B97F24A-32CE-4C1C-A50D-3016B394DCFB}"/>
          </ac:spMkLst>
        </pc:spChg>
        <pc:spChg chg="add del">
          <ac:chgData name="Boogaard, J.A. (Jeroen)" userId="5d8bfbb9-ac4d-4b54-995c-89502a1fc463" providerId="ADAL" clId="{76FAD468-140D-1D4C-8247-D22535D3B57F}" dt="2023-03-28T10:39:00.219" v="4118" actId="26606"/>
          <ac:spMkLst>
            <pc:docMk/>
            <pc:sldMk cId="1214394036" sldId="447"/>
            <ac:spMk id="65" creationId="{CD8B4F24-440B-49E9-B85D-733523DC064B}"/>
          </ac:spMkLst>
        </pc:spChg>
        <pc:spChg chg="add del">
          <ac:chgData name="Boogaard, J.A. (Jeroen)" userId="5d8bfbb9-ac4d-4b54-995c-89502a1fc463" providerId="ADAL" clId="{76FAD468-140D-1D4C-8247-D22535D3B57F}" dt="2023-03-28T10:39:03.661" v="4120" actId="26606"/>
          <ac:spMkLst>
            <pc:docMk/>
            <pc:sldMk cId="1214394036" sldId="447"/>
            <ac:spMk id="67" creationId="{131BAD53-4E89-4F62-BBB7-26359763ED39}"/>
          </ac:spMkLst>
        </pc:spChg>
        <pc:spChg chg="add del">
          <ac:chgData name="Boogaard, J.A. (Jeroen)" userId="5d8bfbb9-ac4d-4b54-995c-89502a1fc463" providerId="ADAL" clId="{76FAD468-140D-1D4C-8247-D22535D3B57F}" dt="2023-03-28T10:39:03.661" v="4120" actId="26606"/>
          <ac:spMkLst>
            <pc:docMk/>
            <pc:sldMk cId="1214394036" sldId="447"/>
            <ac:spMk id="68" creationId="{62756DA2-40EB-4C6F-B962-5822FFB54FB6}"/>
          </ac:spMkLst>
        </pc:spChg>
        <pc:spChg chg="add">
          <ac:chgData name="Boogaard, J.A. (Jeroen)" userId="5d8bfbb9-ac4d-4b54-995c-89502a1fc463" providerId="ADAL" clId="{76FAD468-140D-1D4C-8247-D22535D3B57F}" dt="2023-03-28T10:39:03.664" v="4121" actId="26606"/>
          <ac:spMkLst>
            <pc:docMk/>
            <pc:sldMk cId="1214394036" sldId="447"/>
            <ac:spMk id="70" creationId="{5AA03EDC-7067-4DFF-B672-541D016AAAB8}"/>
          </ac:spMkLst>
        </pc:spChg>
        <pc:spChg chg="add">
          <ac:chgData name="Boogaard, J.A. (Jeroen)" userId="5d8bfbb9-ac4d-4b54-995c-89502a1fc463" providerId="ADAL" clId="{76FAD468-140D-1D4C-8247-D22535D3B57F}" dt="2023-03-28T10:39:03.664" v="4121" actId="26606"/>
          <ac:spMkLst>
            <pc:docMk/>
            <pc:sldMk cId="1214394036" sldId="447"/>
            <ac:spMk id="71" creationId="{0EBF3E39-B0BE-496A-8604-9007470FFA3A}"/>
          </ac:spMkLst>
        </pc:spChg>
        <pc:picChg chg="add mod ord">
          <ac:chgData name="Boogaard, J.A. (Jeroen)" userId="5d8bfbb9-ac4d-4b54-995c-89502a1fc463" providerId="ADAL" clId="{76FAD468-140D-1D4C-8247-D22535D3B57F}" dt="2023-03-28T10:39:30.014" v="4133" actId="1038"/>
          <ac:picMkLst>
            <pc:docMk/>
            <pc:sldMk cId="1214394036" sldId="447"/>
            <ac:picMk id="4" creationId="{C2D06E83-61A2-A189-5026-807EC0E6F450}"/>
          </ac:picMkLst>
        </pc:picChg>
        <pc:picChg chg="del mod ord">
          <ac:chgData name="Boogaard, J.A. (Jeroen)" userId="5d8bfbb9-ac4d-4b54-995c-89502a1fc463" providerId="ADAL" clId="{76FAD468-140D-1D4C-8247-D22535D3B57F}" dt="2023-03-28T10:37:40.740" v="4099" actId="478"/>
          <ac:picMkLst>
            <pc:docMk/>
            <pc:sldMk cId="1214394036" sldId="447"/>
            <ac:picMk id="5" creationId="{56D3561F-1340-E205-08B0-93CD528A17D4}"/>
          </ac:picMkLst>
        </pc:picChg>
      </pc:sldChg>
      <pc:sldChg chg="addSp delSp modSp add mod ord setBg delDesignElem">
        <pc:chgData name="Boogaard, J.A. (Jeroen)" userId="5d8bfbb9-ac4d-4b54-995c-89502a1fc463" providerId="ADAL" clId="{76FAD468-140D-1D4C-8247-D22535D3B57F}" dt="2023-03-27T20:11:55.481" v="3454" actId="5793"/>
        <pc:sldMkLst>
          <pc:docMk/>
          <pc:sldMk cId="1197319378" sldId="448"/>
        </pc:sldMkLst>
        <pc:spChg chg="mod">
          <ac:chgData name="Boogaard, J.A. (Jeroen)" userId="5d8bfbb9-ac4d-4b54-995c-89502a1fc463" providerId="ADAL" clId="{76FAD468-140D-1D4C-8247-D22535D3B57F}" dt="2023-03-27T20:08:41.673" v="3330" actId="207"/>
          <ac:spMkLst>
            <pc:docMk/>
            <pc:sldMk cId="1197319378" sldId="448"/>
            <ac:spMk id="2" creationId="{CFE2D475-4128-BF68-F35D-66DADC78594D}"/>
          </ac:spMkLst>
        </pc:spChg>
        <pc:spChg chg="mod ord">
          <ac:chgData name="Boogaard, J.A. (Jeroen)" userId="5d8bfbb9-ac4d-4b54-995c-89502a1fc463" providerId="ADAL" clId="{76FAD468-140D-1D4C-8247-D22535D3B57F}" dt="2023-03-27T20:11:55.481" v="3454" actId="5793"/>
          <ac:spMkLst>
            <pc:docMk/>
            <pc:sldMk cId="1197319378" sldId="448"/>
            <ac:spMk id="3" creationId="{48A47BED-7B7D-9BD3-54A3-D3E5F9311038}"/>
          </ac:spMkLst>
        </pc:spChg>
        <pc:spChg chg="add del">
          <ac:chgData name="Boogaard, J.A. (Jeroen)" userId="5d8bfbb9-ac4d-4b54-995c-89502a1fc463" providerId="ADAL" clId="{76FAD468-140D-1D4C-8247-D22535D3B57F}" dt="2023-03-27T20:08:34.817" v="3329" actId="26606"/>
          <ac:spMkLst>
            <pc:docMk/>
            <pc:sldMk cId="1197319378" sldId="448"/>
            <ac:spMk id="10" creationId="{F13C74B1-5B17-4795-BED0-7140497B445A}"/>
          </ac:spMkLst>
        </pc:spChg>
        <pc:spChg chg="add del">
          <ac:chgData name="Boogaard, J.A. (Jeroen)" userId="5d8bfbb9-ac4d-4b54-995c-89502a1fc463" providerId="ADAL" clId="{76FAD468-140D-1D4C-8247-D22535D3B57F}" dt="2023-03-27T20:08:34.817" v="3329" actId="26606"/>
          <ac:spMkLst>
            <pc:docMk/>
            <pc:sldMk cId="1197319378" sldId="448"/>
            <ac:spMk id="12" creationId="{D4974D33-8DC5-464E-8C6D-BE58F0669C17}"/>
          </ac:spMkLst>
        </pc:spChg>
        <pc:spChg chg="add del">
          <ac:chgData name="Boogaard, J.A. (Jeroen)" userId="5d8bfbb9-ac4d-4b54-995c-89502a1fc463" providerId="ADAL" clId="{76FAD468-140D-1D4C-8247-D22535D3B57F}" dt="2023-03-27T20:08:20.489" v="3316" actId="26606"/>
          <ac:spMkLst>
            <pc:docMk/>
            <pc:sldMk cId="1197319378" sldId="448"/>
            <ac:spMk id="17" creationId="{743AA782-23D1-4521-8CAD-47662984AA08}"/>
          </ac:spMkLst>
        </pc:spChg>
        <pc:spChg chg="add del">
          <ac:chgData name="Boogaard, J.A. (Jeroen)" userId="5d8bfbb9-ac4d-4b54-995c-89502a1fc463" providerId="ADAL" clId="{76FAD468-140D-1D4C-8247-D22535D3B57F}" dt="2023-03-27T20:08:20.489" v="3316" actId="26606"/>
          <ac:spMkLst>
            <pc:docMk/>
            <pc:sldMk cId="1197319378" sldId="448"/>
            <ac:spMk id="19" creationId="{71877DBC-BB60-40F0-AC93-2ACDBAAE60CE}"/>
          </ac:spMkLst>
        </pc:spChg>
        <pc:spChg chg="add del">
          <ac:chgData name="Boogaard, J.A. (Jeroen)" userId="5d8bfbb9-ac4d-4b54-995c-89502a1fc463" providerId="ADAL" clId="{76FAD468-140D-1D4C-8247-D22535D3B57F}" dt="2023-03-27T20:08:23.090" v="3318" actId="26606"/>
          <ac:spMkLst>
            <pc:docMk/>
            <pc:sldMk cId="1197319378" sldId="448"/>
            <ac:spMk id="21" creationId="{A8908DB7-C3A6-4FCB-9820-CEE02B398C4A}"/>
          </ac:spMkLst>
        </pc:spChg>
        <pc:spChg chg="add del">
          <ac:chgData name="Boogaard, J.A. (Jeroen)" userId="5d8bfbb9-ac4d-4b54-995c-89502a1fc463" providerId="ADAL" clId="{76FAD468-140D-1D4C-8247-D22535D3B57F}" dt="2023-03-27T20:08:23.090" v="3318" actId="26606"/>
          <ac:spMkLst>
            <pc:docMk/>
            <pc:sldMk cId="1197319378" sldId="448"/>
            <ac:spMk id="22" creationId="{535742DD-1B16-4E9D-B715-0D74B4574A68}"/>
          </ac:spMkLst>
        </pc:spChg>
        <pc:spChg chg="del">
          <ac:chgData name="Boogaard, J.A. (Jeroen)" userId="5d8bfbb9-ac4d-4b54-995c-89502a1fc463" providerId="ADAL" clId="{76FAD468-140D-1D4C-8247-D22535D3B57F}" dt="2023-03-27T19:58:14.735" v="3132"/>
          <ac:spMkLst>
            <pc:docMk/>
            <pc:sldMk cId="1197319378" sldId="448"/>
            <ac:spMk id="24" creationId="{2B97F24A-32CE-4C1C-A50D-3016B394DCFB}"/>
          </ac:spMkLst>
        </pc:spChg>
        <pc:spChg chg="del">
          <ac:chgData name="Boogaard, J.A. (Jeroen)" userId="5d8bfbb9-ac4d-4b54-995c-89502a1fc463" providerId="ADAL" clId="{76FAD468-140D-1D4C-8247-D22535D3B57F}" dt="2023-03-27T19:58:14.735" v="3132"/>
          <ac:spMkLst>
            <pc:docMk/>
            <pc:sldMk cId="1197319378" sldId="448"/>
            <ac:spMk id="25" creationId="{6357EC4F-235E-4222-A36F-C7878ACE37F2}"/>
          </ac:spMkLst>
        </pc:spChg>
        <pc:spChg chg="add del">
          <ac:chgData name="Boogaard, J.A. (Jeroen)" userId="5d8bfbb9-ac4d-4b54-995c-89502a1fc463" providerId="ADAL" clId="{76FAD468-140D-1D4C-8247-D22535D3B57F}" dt="2023-03-27T20:08:26.452" v="3320" actId="26606"/>
          <ac:spMkLst>
            <pc:docMk/>
            <pc:sldMk cId="1197319378" sldId="448"/>
            <ac:spMk id="26" creationId="{F13C74B1-5B17-4795-BED0-7140497B445A}"/>
          </ac:spMkLst>
        </pc:spChg>
        <pc:spChg chg="add del">
          <ac:chgData name="Boogaard, J.A. (Jeroen)" userId="5d8bfbb9-ac4d-4b54-995c-89502a1fc463" providerId="ADAL" clId="{76FAD468-140D-1D4C-8247-D22535D3B57F}" dt="2023-03-27T20:08:26.452" v="3320" actId="26606"/>
          <ac:spMkLst>
            <pc:docMk/>
            <pc:sldMk cId="1197319378" sldId="448"/>
            <ac:spMk id="27" creationId="{D4974D33-8DC5-464E-8C6D-BE58F0669C17}"/>
          </ac:spMkLst>
        </pc:spChg>
        <pc:spChg chg="add del">
          <ac:chgData name="Boogaard, J.A. (Jeroen)" userId="5d8bfbb9-ac4d-4b54-995c-89502a1fc463" providerId="ADAL" clId="{76FAD468-140D-1D4C-8247-D22535D3B57F}" dt="2023-03-27T20:08:27.797" v="3322" actId="26606"/>
          <ac:spMkLst>
            <pc:docMk/>
            <pc:sldMk cId="1197319378" sldId="448"/>
            <ac:spMk id="29" creationId="{A8908DB7-C3A6-4FCB-9820-CEE02B398C4A}"/>
          </ac:spMkLst>
        </pc:spChg>
        <pc:spChg chg="add del">
          <ac:chgData name="Boogaard, J.A. (Jeroen)" userId="5d8bfbb9-ac4d-4b54-995c-89502a1fc463" providerId="ADAL" clId="{76FAD468-140D-1D4C-8247-D22535D3B57F}" dt="2023-03-27T20:08:27.797" v="3322" actId="26606"/>
          <ac:spMkLst>
            <pc:docMk/>
            <pc:sldMk cId="1197319378" sldId="448"/>
            <ac:spMk id="30" creationId="{535742DD-1B16-4E9D-B715-0D74B4574A68}"/>
          </ac:spMkLst>
        </pc:spChg>
        <pc:spChg chg="add del">
          <ac:chgData name="Boogaard, J.A. (Jeroen)" userId="5d8bfbb9-ac4d-4b54-995c-89502a1fc463" providerId="ADAL" clId="{76FAD468-140D-1D4C-8247-D22535D3B57F}" dt="2023-03-27T20:08:32.084" v="3324" actId="26606"/>
          <ac:spMkLst>
            <pc:docMk/>
            <pc:sldMk cId="1197319378" sldId="448"/>
            <ac:spMk id="32" creationId="{F13C74B1-5B17-4795-BED0-7140497B445A}"/>
          </ac:spMkLst>
        </pc:spChg>
        <pc:spChg chg="add del">
          <ac:chgData name="Boogaard, J.A. (Jeroen)" userId="5d8bfbb9-ac4d-4b54-995c-89502a1fc463" providerId="ADAL" clId="{76FAD468-140D-1D4C-8247-D22535D3B57F}" dt="2023-03-27T20:08:32.084" v="3324" actId="26606"/>
          <ac:spMkLst>
            <pc:docMk/>
            <pc:sldMk cId="1197319378" sldId="448"/>
            <ac:spMk id="33" creationId="{D4974D33-8DC5-464E-8C6D-BE58F0669C17}"/>
          </ac:spMkLst>
        </pc:spChg>
        <pc:spChg chg="add del">
          <ac:chgData name="Boogaard, J.A. (Jeroen)" userId="5d8bfbb9-ac4d-4b54-995c-89502a1fc463" providerId="ADAL" clId="{76FAD468-140D-1D4C-8247-D22535D3B57F}" dt="2023-03-27T20:08:33.381" v="3326" actId="26606"/>
          <ac:spMkLst>
            <pc:docMk/>
            <pc:sldMk cId="1197319378" sldId="448"/>
            <ac:spMk id="35" creationId="{0E3596DD-156A-473E-9BB3-C6A29F7574E9}"/>
          </ac:spMkLst>
        </pc:spChg>
        <pc:spChg chg="add del">
          <ac:chgData name="Boogaard, J.A. (Jeroen)" userId="5d8bfbb9-ac4d-4b54-995c-89502a1fc463" providerId="ADAL" clId="{76FAD468-140D-1D4C-8247-D22535D3B57F}" dt="2023-03-27T20:08:33.381" v="3326" actId="26606"/>
          <ac:spMkLst>
            <pc:docMk/>
            <pc:sldMk cId="1197319378" sldId="448"/>
            <ac:spMk id="36" creationId="{2C46C4D6-C474-4E92-B52E-944C1118F7B6}"/>
          </ac:spMkLst>
        </pc:spChg>
        <pc:spChg chg="add del">
          <ac:chgData name="Boogaard, J.A. (Jeroen)" userId="5d8bfbb9-ac4d-4b54-995c-89502a1fc463" providerId="ADAL" clId="{76FAD468-140D-1D4C-8247-D22535D3B57F}" dt="2023-03-27T20:08:34.813" v="3328" actId="26606"/>
          <ac:spMkLst>
            <pc:docMk/>
            <pc:sldMk cId="1197319378" sldId="448"/>
            <ac:spMk id="38" creationId="{A8908DB7-C3A6-4FCB-9820-CEE02B398C4A}"/>
          </ac:spMkLst>
        </pc:spChg>
        <pc:spChg chg="add del">
          <ac:chgData name="Boogaard, J.A. (Jeroen)" userId="5d8bfbb9-ac4d-4b54-995c-89502a1fc463" providerId="ADAL" clId="{76FAD468-140D-1D4C-8247-D22535D3B57F}" dt="2023-03-27T20:08:34.813" v="3328" actId="26606"/>
          <ac:spMkLst>
            <pc:docMk/>
            <pc:sldMk cId="1197319378" sldId="448"/>
            <ac:spMk id="39" creationId="{535742DD-1B16-4E9D-B715-0D74B4574A68}"/>
          </ac:spMkLst>
        </pc:spChg>
        <pc:spChg chg="add">
          <ac:chgData name="Boogaard, J.A. (Jeroen)" userId="5d8bfbb9-ac4d-4b54-995c-89502a1fc463" providerId="ADAL" clId="{76FAD468-140D-1D4C-8247-D22535D3B57F}" dt="2023-03-27T20:08:34.817" v="3329" actId="26606"/>
          <ac:spMkLst>
            <pc:docMk/>
            <pc:sldMk cId="1197319378" sldId="448"/>
            <ac:spMk id="41" creationId="{743AA782-23D1-4521-8CAD-47662984AA08}"/>
          </ac:spMkLst>
        </pc:spChg>
        <pc:spChg chg="add">
          <ac:chgData name="Boogaard, J.A. (Jeroen)" userId="5d8bfbb9-ac4d-4b54-995c-89502a1fc463" providerId="ADAL" clId="{76FAD468-140D-1D4C-8247-D22535D3B57F}" dt="2023-03-27T20:08:34.817" v="3329" actId="26606"/>
          <ac:spMkLst>
            <pc:docMk/>
            <pc:sldMk cId="1197319378" sldId="448"/>
            <ac:spMk id="42" creationId="{71877DBC-BB60-40F0-AC93-2ACDBAAE60CE}"/>
          </ac:spMkLst>
        </pc:spChg>
        <pc:picChg chg="mod">
          <ac:chgData name="Boogaard, J.A. (Jeroen)" userId="5d8bfbb9-ac4d-4b54-995c-89502a1fc463" providerId="ADAL" clId="{76FAD468-140D-1D4C-8247-D22535D3B57F}" dt="2023-03-27T20:08:34.817" v="3329" actId="26606"/>
          <ac:picMkLst>
            <pc:docMk/>
            <pc:sldMk cId="1197319378" sldId="448"/>
            <ac:picMk id="5" creationId="{56D3561F-1340-E205-08B0-93CD528A17D4}"/>
          </ac:picMkLst>
        </pc:picChg>
      </pc:sldChg>
      <pc:sldChg chg="delSp add del setBg delDesignElem">
        <pc:chgData name="Boogaard, J.A. (Jeroen)" userId="5d8bfbb9-ac4d-4b54-995c-89502a1fc463" providerId="ADAL" clId="{76FAD468-140D-1D4C-8247-D22535D3B57F}" dt="2023-03-27T20:06:04.404" v="3299" actId="2696"/>
        <pc:sldMkLst>
          <pc:docMk/>
          <pc:sldMk cId="148908888" sldId="449"/>
        </pc:sldMkLst>
        <pc:spChg chg="del">
          <ac:chgData name="Boogaard, J.A. (Jeroen)" userId="5d8bfbb9-ac4d-4b54-995c-89502a1fc463" providerId="ADAL" clId="{76FAD468-140D-1D4C-8247-D22535D3B57F}" dt="2023-03-27T20:05:39.378" v="3295"/>
          <ac:spMkLst>
            <pc:docMk/>
            <pc:sldMk cId="148908888" sldId="449"/>
            <ac:spMk id="57" creationId="{F13C74B1-5B17-4795-BED0-7140497B445A}"/>
          </ac:spMkLst>
        </pc:spChg>
        <pc:spChg chg="del">
          <ac:chgData name="Boogaard, J.A. (Jeroen)" userId="5d8bfbb9-ac4d-4b54-995c-89502a1fc463" providerId="ADAL" clId="{76FAD468-140D-1D4C-8247-D22535D3B57F}" dt="2023-03-27T20:05:39.378" v="3295"/>
          <ac:spMkLst>
            <pc:docMk/>
            <pc:sldMk cId="148908888" sldId="449"/>
            <ac:spMk id="58" creationId="{D4974D33-8DC5-464E-8C6D-BE58F0669C17}"/>
          </ac:spMkLst>
        </pc:spChg>
      </pc:sldChg>
      <pc:sldChg chg="addSp delSp add del setBg delDesignElem">
        <pc:chgData name="Boogaard, J.A. (Jeroen)" userId="5d8bfbb9-ac4d-4b54-995c-89502a1fc463" providerId="ADAL" clId="{76FAD468-140D-1D4C-8247-D22535D3B57F}" dt="2023-03-27T20:05:57.595" v="3298"/>
        <pc:sldMkLst>
          <pc:docMk/>
          <pc:sldMk cId="1109303843" sldId="450"/>
        </pc:sldMkLst>
        <pc:spChg chg="add del">
          <ac:chgData name="Boogaard, J.A. (Jeroen)" userId="5d8bfbb9-ac4d-4b54-995c-89502a1fc463" providerId="ADAL" clId="{76FAD468-140D-1D4C-8247-D22535D3B57F}" dt="2023-03-27T20:05:57.595" v="3298"/>
          <ac:spMkLst>
            <pc:docMk/>
            <pc:sldMk cId="1109303843" sldId="450"/>
            <ac:spMk id="57" creationId="{F13C74B1-5B17-4795-BED0-7140497B445A}"/>
          </ac:spMkLst>
        </pc:spChg>
        <pc:spChg chg="add del">
          <ac:chgData name="Boogaard, J.A. (Jeroen)" userId="5d8bfbb9-ac4d-4b54-995c-89502a1fc463" providerId="ADAL" clId="{76FAD468-140D-1D4C-8247-D22535D3B57F}" dt="2023-03-27T20:05:57.595" v="3298"/>
          <ac:spMkLst>
            <pc:docMk/>
            <pc:sldMk cId="1109303843" sldId="450"/>
            <ac:spMk id="58" creationId="{D4974D33-8DC5-464E-8C6D-BE58F0669C17}"/>
          </ac:spMkLst>
        </pc:spChg>
      </pc:sldChg>
    </pc:docChg>
  </pc:docChgLst>
  <pc:docChgLst>
    <pc:chgData name="Maas, G.A. (Gwendolyn)" userId="c2483c7c-0033-46ed-9ff5-3ff0c89f23f4" providerId="ADAL" clId="{3E7CFF08-39D6-4A48-BDE4-40DA6D844F51}"/>
    <pc:docChg chg="custSel addSld delSld modSld">
      <pc:chgData name="Maas, G.A. (Gwendolyn)" userId="c2483c7c-0033-46ed-9ff5-3ff0c89f23f4" providerId="ADAL" clId="{3E7CFF08-39D6-4A48-BDE4-40DA6D844F51}" dt="2023-03-06T14:31:37.342" v="186"/>
      <pc:docMkLst>
        <pc:docMk/>
      </pc:docMkLst>
      <pc:sldChg chg="modSp mod">
        <pc:chgData name="Maas, G.A. (Gwendolyn)" userId="c2483c7c-0033-46ed-9ff5-3ff0c89f23f4" providerId="ADAL" clId="{3E7CFF08-39D6-4A48-BDE4-40DA6D844F51}" dt="2023-03-06T14:30:33.420" v="75" actId="20577"/>
        <pc:sldMkLst>
          <pc:docMk/>
          <pc:sldMk cId="494620533" sldId="408"/>
        </pc:sldMkLst>
        <pc:spChg chg="mod">
          <ac:chgData name="Maas, G.A. (Gwendolyn)" userId="c2483c7c-0033-46ed-9ff5-3ff0c89f23f4" providerId="ADAL" clId="{3E7CFF08-39D6-4A48-BDE4-40DA6D844F51}" dt="2023-03-06T14:30:22.870" v="29" actId="20577"/>
          <ac:spMkLst>
            <pc:docMk/>
            <pc:sldMk cId="494620533" sldId="408"/>
            <ac:spMk id="4" creationId="{59AE7370-A288-CC6C-DBB6-03D6C6410C8B}"/>
          </ac:spMkLst>
        </pc:spChg>
        <pc:spChg chg="mod">
          <ac:chgData name="Maas, G.A. (Gwendolyn)" userId="c2483c7c-0033-46ed-9ff5-3ff0c89f23f4" providerId="ADAL" clId="{3E7CFF08-39D6-4A48-BDE4-40DA6D844F51}" dt="2023-03-06T14:30:33.420" v="75" actId="20577"/>
          <ac:spMkLst>
            <pc:docMk/>
            <pc:sldMk cId="494620533" sldId="408"/>
            <ac:spMk id="5" creationId="{DEAF36B9-323F-A68E-C801-633A5BD0E04E}"/>
          </ac:spMkLst>
        </pc:spChg>
      </pc:sldChg>
      <pc:sldChg chg="addSp delSp modSp del mod">
        <pc:chgData name="Maas, G.A. (Gwendolyn)" userId="c2483c7c-0033-46ed-9ff5-3ff0c89f23f4" providerId="ADAL" clId="{3E7CFF08-39D6-4A48-BDE4-40DA6D844F51}" dt="2023-03-06T14:30:50.673" v="79" actId="2696"/>
        <pc:sldMkLst>
          <pc:docMk/>
          <pc:sldMk cId="2272808181" sldId="425"/>
        </pc:sldMkLst>
        <pc:spChg chg="del">
          <ac:chgData name="Maas, G.A. (Gwendolyn)" userId="c2483c7c-0033-46ed-9ff5-3ff0c89f23f4" providerId="ADAL" clId="{3E7CFF08-39D6-4A48-BDE4-40DA6D844F51}" dt="2023-03-06T14:30:37.683" v="76" actId="478"/>
          <ac:spMkLst>
            <pc:docMk/>
            <pc:sldMk cId="2272808181" sldId="425"/>
            <ac:spMk id="3" creationId="{05A40ED3-DB1E-7642-0CD9-9ACA6B90E2B3}"/>
          </ac:spMkLst>
        </pc:spChg>
        <pc:spChg chg="add del mod">
          <ac:chgData name="Maas, G.A. (Gwendolyn)" userId="c2483c7c-0033-46ed-9ff5-3ff0c89f23f4" providerId="ADAL" clId="{3E7CFF08-39D6-4A48-BDE4-40DA6D844F51}" dt="2023-03-06T14:30:42.095" v="77" actId="478"/>
          <ac:spMkLst>
            <pc:docMk/>
            <pc:sldMk cId="2272808181" sldId="425"/>
            <ac:spMk id="5" creationId="{632E995D-D7E2-52AB-D416-BD8F882EE0E2}"/>
          </ac:spMkLst>
        </pc:spChg>
      </pc:sldChg>
      <pc:sldChg chg="delSp modSp add mod">
        <pc:chgData name="Maas, G.A. (Gwendolyn)" userId="c2483c7c-0033-46ed-9ff5-3ff0c89f23f4" providerId="ADAL" clId="{3E7CFF08-39D6-4A48-BDE4-40DA6D844F51}" dt="2023-03-06T14:31:18.295" v="158" actId="478"/>
        <pc:sldMkLst>
          <pc:docMk/>
          <pc:sldMk cId="2428020570" sldId="431"/>
        </pc:sldMkLst>
        <pc:spChg chg="mod">
          <ac:chgData name="Maas, G.A. (Gwendolyn)" userId="c2483c7c-0033-46ed-9ff5-3ff0c89f23f4" providerId="ADAL" clId="{3E7CFF08-39D6-4A48-BDE4-40DA6D844F51}" dt="2023-03-06T14:31:16.882" v="157" actId="20577"/>
          <ac:spMkLst>
            <pc:docMk/>
            <pc:sldMk cId="2428020570" sldId="431"/>
            <ac:spMk id="4" creationId="{0ED1F336-883F-7B53-8B9C-365B568A8327}"/>
          </ac:spMkLst>
        </pc:spChg>
        <pc:spChg chg="del">
          <ac:chgData name="Maas, G.A. (Gwendolyn)" userId="c2483c7c-0033-46ed-9ff5-3ff0c89f23f4" providerId="ADAL" clId="{3E7CFF08-39D6-4A48-BDE4-40DA6D844F51}" dt="2023-03-06T14:31:18.295" v="158" actId="478"/>
          <ac:spMkLst>
            <pc:docMk/>
            <pc:sldMk cId="2428020570" sldId="431"/>
            <ac:spMk id="5" creationId="{5CA49181-FAA4-7D54-87CB-8B010A4C5AB9}"/>
          </ac:spMkLst>
        </pc:spChg>
      </pc:sldChg>
      <pc:sldChg chg="modSp new mod">
        <pc:chgData name="Maas, G.A. (Gwendolyn)" userId="c2483c7c-0033-46ed-9ff5-3ff0c89f23f4" providerId="ADAL" clId="{3E7CFF08-39D6-4A48-BDE4-40DA6D844F51}" dt="2023-03-06T14:31:31.619" v="185" actId="20577"/>
        <pc:sldMkLst>
          <pc:docMk/>
          <pc:sldMk cId="2263338013" sldId="432"/>
        </pc:sldMkLst>
        <pc:spChg chg="mod">
          <ac:chgData name="Maas, G.A. (Gwendolyn)" userId="c2483c7c-0033-46ed-9ff5-3ff0c89f23f4" providerId="ADAL" clId="{3E7CFF08-39D6-4A48-BDE4-40DA6D844F51}" dt="2023-03-06T14:31:31.619" v="185" actId="20577"/>
          <ac:spMkLst>
            <pc:docMk/>
            <pc:sldMk cId="2263338013" sldId="432"/>
            <ac:spMk id="2" creationId="{25678A06-3FE9-4DAF-A217-C0DFE2715D21}"/>
          </ac:spMkLst>
        </pc:spChg>
      </pc:sldChg>
      <pc:sldChg chg="add">
        <pc:chgData name="Maas, G.A. (Gwendolyn)" userId="c2483c7c-0033-46ed-9ff5-3ff0c89f23f4" providerId="ADAL" clId="{3E7CFF08-39D6-4A48-BDE4-40DA6D844F51}" dt="2023-03-06T14:31:37.342" v="186"/>
        <pc:sldMkLst>
          <pc:docMk/>
          <pc:sldMk cId="1040347470" sldId="433"/>
        </pc:sldMkLst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EAE41-3552-468F-9A4A-F0C1DED14A4F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B7A282A-1383-48E6-9673-E70368F16670}">
      <dgm:prSet/>
      <dgm:spPr/>
      <dgm:t>
        <a:bodyPr/>
        <a:lstStyle/>
        <a:p>
          <a:pPr>
            <a:defRPr b="1"/>
          </a:pPr>
          <a:r>
            <a:rPr lang="en-US" dirty="0" err="1">
              <a:latin typeface="Calibri Light" panose="020F0302020204030204"/>
            </a:rPr>
            <a:t>Weten</a:t>
          </a:r>
          <a:endParaRPr lang="en-US" dirty="0"/>
        </a:p>
      </dgm:t>
    </dgm:pt>
    <dgm:pt modelId="{0A67D3F3-DB7C-4D4F-A422-F367E9C0562D}" type="parTrans" cxnId="{41EC6B78-3769-4955-8FAA-B8F2DCE3FD38}">
      <dgm:prSet/>
      <dgm:spPr/>
      <dgm:t>
        <a:bodyPr/>
        <a:lstStyle/>
        <a:p>
          <a:endParaRPr lang="en-US"/>
        </a:p>
      </dgm:t>
    </dgm:pt>
    <dgm:pt modelId="{79AE9AD4-7458-4560-93BE-A2138373DCD7}" type="sibTrans" cxnId="{41EC6B78-3769-4955-8FAA-B8F2DCE3FD38}">
      <dgm:prSet/>
      <dgm:spPr/>
      <dgm:t>
        <a:bodyPr/>
        <a:lstStyle/>
        <a:p>
          <a:endParaRPr lang="en-US"/>
        </a:p>
      </dgm:t>
    </dgm:pt>
    <dgm:pt modelId="{15AAD463-1257-4E8F-AF23-69F46D4BD738}">
      <dgm:prSet custT="1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sz="4000" dirty="0"/>
            <a:t>Classes &amp; Objects</a:t>
          </a:r>
        </a:p>
      </dgm:t>
    </dgm:pt>
    <dgm:pt modelId="{C85DD823-C437-44EF-818D-A03D2E9EB4D0}" type="parTrans" cxnId="{55E7E726-ABDD-4193-ADBD-F1FF9AF2CA80}">
      <dgm:prSet/>
      <dgm:spPr/>
      <dgm:t>
        <a:bodyPr/>
        <a:lstStyle/>
        <a:p>
          <a:endParaRPr lang="en-US"/>
        </a:p>
      </dgm:t>
    </dgm:pt>
    <dgm:pt modelId="{F0E96A22-15C5-4F6F-B78E-394C4E29BA71}" type="sibTrans" cxnId="{55E7E726-ABDD-4193-ADBD-F1FF9AF2CA80}">
      <dgm:prSet/>
      <dgm:spPr/>
      <dgm:t>
        <a:bodyPr/>
        <a:lstStyle/>
        <a:p>
          <a:endParaRPr lang="en-US"/>
        </a:p>
      </dgm:t>
    </dgm:pt>
    <dgm:pt modelId="{1ED91AB4-F696-4115-AF3A-70E4B8D57DB7}">
      <dgm:prSet/>
      <dgm:spPr/>
      <dgm:t>
        <a:bodyPr/>
        <a:lstStyle/>
        <a:p>
          <a:pPr>
            <a:defRPr b="1"/>
          </a:pPr>
          <a:r>
            <a:rPr lang="nl-NL" dirty="0">
              <a:latin typeface="Calibri Light" panose="020F0302020204030204"/>
            </a:rPr>
            <a:t>Doen</a:t>
          </a:r>
          <a:endParaRPr lang="en-US" dirty="0"/>
        </a:p>
      </dgm:t>
    </dgm:pt>
    <dgm:pt modelId="{B9DE4F51-BF9A-4FEC-9004-1FD7587DC189}" type="parTrans" cxnId="{AEC85766-9933-4F12-A9AA-DC824388F0AE}">
      <dgm:prSet/>
      <dgm:spPr/>
      <dgm:t>
        <a:bodyPr/>
        <a:lstStyle/>
        <a:p>
          <a:endParaRPr lang="en-US"/>
        </a:p>
      </dgm:t>
    </dgm:pt>
    <dgm:pt modelId="{43B97917-E819-4B1A-BEFA-04DC925DADB4}" type="sibTrans" cxnId="{AEC85766-9933-4F12-A9AA-DC824388F0AE}">
      <dgm:prSet/>
      <dgm:spPr/>
      <dgm:t>
        <a:bodyPr/>
        <a:lstStyle/>
        <a:p>
          <a:endParaRPr lang="en-US"/>
        </a:p>
      </dgm:t>
    </dgm:pt>
    <dgm:pt modelId="{C5F2B84D-86F4-7544-9F52-4D91FA148399}">
      <dgm:prSet custT="1"/>
      <dgm:spPr/>
      <dgm:t>
        <a:bodyPr/>
        <a:lstStyle/>
        <a:p>
          <a:pPr rtl="0"/>
          <a:r>
            <a:rPr lang="nl-NL" sz="4000" dirty="0"/>
            <a:t>Class Diagram maken</a:t>
          </a:r>
        </a:p>
      </dgm:t>
    </dgm:pt>
    <dgm:pt modelId="{52E4CD33-B433-C745-81C8-C8A4661A7575}" type="parTrans" cxnId="{6FDABFBA-3889-3045-A469-4F89EAD8D212}">
      <dgm:prSet/>
      <dgm:spPr/>
      <dgm:t>
        <a:bodyPr/>
        <a:lstStyle/>
        <a:p>
          <a:endParaRPr lang="en-US"/>
        </a:p>
      </dgm:t>
    </dgm:pt>
    <dgm:pt modelId="{16C5346D-93FA-9C46-99BE-F938E3357CED}" type="sibTrans" cxnId="{6FDABFBA-3889-3045-A469-4F89EAD8D212}">
      <dgm:prSet/>
      <dgm:spPr/>
      <dgm:t>
        <a:bodyPr/>
        <a:lstStyle/>
        <a:p>
          <a:endParaRPr lang="en-US"/>
        </a:p>
      </dgm:t>
    </dgm:pt>
    <dgm:pt modelId="{008980D5-5046-41FD-A1A5-5A67E73DF513}">
      <dgm:prSet phldr="0"/>
      <dgm:spPr/>
      <dgm:t>
        <a:bodyPr/>
        <a:lstStyle/>
        <a:p>
          <a:pPr rtl="0"/>
          <a:r>
            <a:rPr lang="nl-NL">
              <a:latin typeface="Calibri Light" panose="020F0302020204030204"/>
            </a:rPr>
            <a:t> </a:t>
          </a:r>
          <a:r>
            <a:rPr lang="nl-NL" b="1">
              <a:latin typeface="Calibri Light" panose="020F0302020204030204"/>
            </a:rPr>
            <a:t>Begrijpen</a:t>
          </a:r>
        </a:p>
      </dgm:t>
    </dgm:pt>
    <dgm:pt modelId="{7780FC41-18FF-4F36-9BCC-B31D3EB47C2E}" type="parTrans" cxnId="{64AE8F51-58C6-493F-AEB5-28334C222564}">
      <dgm:prSet/>
      <dgm:spPr/>
      <dgm:t>
        <a:bodyPr/>
        <a:lstStyle/>
        <a:p>
          <a:endParaRPr lang="en-US"/>
        </a:p>
      </dgm:t>
    </dgm:pt>
    <dgm:pt modelId="{20F9E90F-46B1-46F9-A29B-C282B44A3BBE}" type="sibTrans" cxnId="{64AE8F51-58C6-493F-AEB5-28334C222564}">
      <dgm:prSet/>
      <dgm:spPr/>
      <dgm:t>
        <a:bodyPr/>
        <a:lstStyle/>
        <a:p>
          <a:endParaRPr lang="en-US"/>
        </a:p>
      </dgm:t>
    </dgm:pt>
    <dgm:pt modelId="{3BA74EE9-136F-4123-9400-86E575DBAF3D}">
      <dgm:prSet phldr="0" custT="1"/>
      <dgm:spPr/>
      <dgm:t>
        <a:bodyPr/>
        <a:lstStyle/>
        <a:p>
          <a:pPr rtl="0"/>
          <a:r>
            <a:rPr lang="nl-NL" sz="4000" dirty="0"/>
            <a:t>Object </a:t>
          </a:r>
          <a:r>
            <a:rPr lang="nl-NL" sz="4000" dirty="0" err="1"/>
            <a:t>Oriented</a:t>
          </a:r>
          <a:r>
            <a:rPr lang="nl-NL" sz="4000" dirty="0"/>
            <a:t> Design</a:t>
          </a:r>
        </a:p>
      </dgm:t>
    </dgm:pt>
    <dgm:pt modelId="{CC3A970F-2501-4576-888E-444264DCEDC4}" type="parTrans" cxnId="{F3C35DC4-A84E-4BF5-8131-636F02F9E037}">
      <dgm:prSet/>
      <dgm:spPr/>
      <dgm:t>
        <a:bodyPr/>
        <a:lstStyle/>
        <a:p>
          <a:endParaRPr lang="en-US"/>
        </a:p>
      </dgm:t>
    </dgm:pt>
    <dgm:pt modelId="{3F97962F-A023-41D5-B46E-1CC34E3E0D60}" type="sibTrans" cxnId="{F3C35DC4-A84E-4BF5-8131-636F02F9E037}">
      <dgm:prSet/>
      <dgm:spPr/>
      <dgm:t>
        <a:bodyPr/>
        <a:lstStyle/>
        <a:p>
          <a:endParaRPr lang="en-US"/>
        </a:p>
      </dgm:t>
    </dgm:pt>
    <dgm:pt modelId="{5C0D9C9B-4590-0A4A-90ED-06D3E7F7ACB3}" type="pres">
      <dgm:prSet presAssocID="{317EAE41-3552-468F-9A4A-F0C1DED14A4F}" presName="Name0" presStyleCnt="0">
        <dgm:presLayoutVars>
          <dgm:dir/>
          <dgm:animLvl val="lvl"/>
          <dgm:resizeHandles val="exact"/>
        </dgm:presLayoutVars>
      </dgm:prSet>
      <dgm:spPr/>
    </dgm:pt>
    <dgm:pt modelId="{85589678-89C7-F049-B40A-757B1D1213FF}" type="pres">
      <dgm:prSet presAssocID="{BB7A282A-1383-48E6-9673-E70368F16670}" presName="composite" presStyleCnt="0"/>
      <dgm:spPr/>
    </dgm:pt>
    <dgm:pt modelId="{66B8F5B9-8687-B544-8517-64C7CC5C9F3B}" type="pres">
      <dgm:prSet presAssocID="{BB7A282A-1383-48E6-9673-E70368F1667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95F4EF4-EA93-804F-B521-C967440C6456}" type="pres">
      <dgm:prSet presAssocID="{BB7A282A-1383-48E6-9673-E70368F16670}" presName="desTx" presStyleLbl="alignAccFollowNode1" presStyleIdx="0" presStyleCnt="3">
        <dgm:presLayoutVars>
          <dgm:bulletEnabled val="1"/>
        </dgm:presLayoutVars>
      </dgm:prSet>
      <dgm:spPr/>
    </dgm:pt>
    <dgm:pt modelId="{F4D2657C-1A33-0B4F-B244-C9ACCFD70E22}" type="pres">
      <dgm:prSet presAssocID="{79AE9AD4-7458-4560-93BE-A2138373DCD7}" presName="space" presStyleCnt="0"/>
      <dgm:spPr/>
    </dgm:pt>
    <dgm:pt modelId="{938AEDA7-36E4-2349-8D5D-DFBA416B5E1A}" type="pres">
      <dgm:prSet presAssocID="{1ED91AB4-F696-4115-AF3A-70E4B8D57DB7}" presName="composite" presStyleCnt="0"/>
      <dgm:spPr/>
    </dgm:pt>
    <dgm:pt modelId="{59BD3727-BCAA-314A-8200-34CA04F9CB28}" type="pres">
      <dgm:prSet presAssocID="{1ED91AB4-F696-4115-AF3A-70E4B8D57D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89756E3-0112-C243-A99C-15AD39AF4791}" type="pres">
      <dgm:prSet presAssocID="{1ED91AB4-F696-4115-AF3A-70E4B8D57DB7}" presName="desTx" presStyleLbl="alignAccFollowNode1" presStyleIdx="1" presStyleCnt="3">
        <dgm:presLayoutVars>
          <dgm:bulletEnabled val="1"/>
        </dgm:presLayoutVars>
      </dgm:prSet>
      <dgm:spPr/>
    </dgm:pt>
    <dgm:pt modelId="{FA7C550F-45EA-5D42-8201-E85DA5592D51}" type="pres">
      <dgm:prSet presAssocID="{43B97917-E819-4B1A-BEFA-04DC925DADB4}" presName="space" presStyleCnt="0"/>
      <dgm:spPr/>
    </dgm:pt>
    <dgm:pt modelId="{79329AB6-99E4-AA48-8090-7E0977FED69D}" type="pres">
      <dgm:prSet presAssocID="{008980D5-5046-41FD-A1A5-5A67E73DF513}" presName="composite" presStyleCnt="0"/>
      <dgm:spPr/>
    </dgm:pt>
    <dgm:pt modelId="{EE04569A-4907-0E4F-96C6-AFB79DF8F49D}" type="pres">
      <dgm:prSet presAssocID="{008980D5-5046-41FD-A1A5-5A67E73DF51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4540364-6CF6-924B-AF89-569D15724D23}" type="pres">
      <dgm:prSet presAssocID="{008980D5-5046-41FD-A1A5-5A67E73DF51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2890401-DBEF-0343-94DD-78A63A1E4811}" type="presOf" srcId="{C5F2B84D-86F4-7544-9F52-4D91FA148399}" destId="{389756E3-0112-C243-A99C-15AD39AF4791}" srcOrd="0" destOrd="0" presId="urn:microsoft.com/office/officeart/2005/8/layout/hList1"/>
    <dgm:cxn modelId="{D9218723-6343-624E-87BC-1B9689F113C9}" type="presOf" srcId="{1ED91AB4-F696-4115-AF3A-70E4B8D57DB7}" destId="{59BD3727-BCAA-314A-8200-34CA04F9CB28}" srcOrd="0" destOrd="0" presId="urn:microsoft.com/office/officeart/2005/8/layout/hList1"/>
    <dgm:cxn modelId="{55E7E726-ABDD-4193-ADBD-F1FF9AF2CA80}" srcId="{BB7A282A-1383-48E6-9673-E70368F16670}" destId="{15AAD463-1257-4E8F-AF23-69F46D4BD738}" srcOrd="0" destOrd="0" parTransId="{C85DD823-C437-44EF-818D-A03D2E9EB4D0}" sibTransId="{F0E96A22-15C5-4F6F-B78E-394C4E29BA71}"/>
    <dgm:cxn modelId="{64AE8F51-58C6-493F-AEB5-28334C222564}" srcId="{317EAE41-3552-468F-9A4A-F0C1DED14A4F}" destId="{008980D5-5046-41FD-A1A5-5A67E73DF513}" srcOrd="2" destOrd="0" parTransId="{7780FC41-18FF-4F36-9BCC-B31D3EB47C2E}" sibTransId="{20F9E90F-46B1-46F9-A29B-C282B44A3BBE}"/>
    <dgm:cxn modelId="{A15E0866-D59C-B74E-94C3-CE4B88B810FF}" type="presOf" srcId="{BB7A282A-1383-48E6-9673-E70368F16670}" destId="{66B8F5B9-8687-B544-8517-64C7CC5C9F3B}" srcOrd="0" destOrd="0" presId="urn:microsoft.com/office/officeart/2005/8/layout/hList1"/>
    <dgm:cxn modelId="{AEC85766-9933-4F12-A9AA-DC824388F0AE}" srcId="{317EAE41-3552-468F-9A4A-F0C1DED14A4F}" destId="{1ED91AB4-F696-4115-AF3A-70E4B8D57DB7}" srcOrd="1" destOrd="0" parTransId="{B9DE4F51-BF9A-4FEC-9004-1FD7587DC189}" sibTransId="{43B97917-E819-4B1A-BEFA-04DC925DADB4}"/>
    <dgm:cxn modelId="{41EC6B78-3769-4955-8FAA-B8F2DCE3FD38}" srcId="{317EAE41-3552-468F-9A4A-F0C1DED14A4F}" destId="{BB7A282A-1383-48E6-9673-E70368F16670}" srcOrd="0" destOrd="0" parTransId="{0A67D3F3-DB7C-4D4F-A422-F367E9C0562D}" sibTransId="{79AE9AD4-7458-4560-93BE-A2138373DCD7}"/>
    <dgm:cxn modelId="{BE927583-030D-8C42-8DB1-4E7AB39B7E8C}" type="presOf" srcId="{008980D5-5046-41FD-A1A5-5A67E73DF513}" destId="{EE04569A-4907-0E4F-96C6-AFB79DF8F49D}" srcOrd="0" destOrd="0" presId="urn:microsoft.com/office/officeart/2005/8/layout/hList1"/>
    <dgm:cxn modelId="{E1F25D8B-64C0-1842-94E6-06D6802F080F}" type="presOf" srcId="{317EAE41-3552-468F-9A4A-F0C1DED14A4F}" destId="{5C0D9C9B-4590-0A4A-90ED-06D3E7F7ACB3}" srcOrd="0" destOrd="0" presId="urn:microsoft.com/office/officeart/2005/8/layout/hList1"/>
    <dgm:cxn modelId="{5979C4A5-261F-9248-BC63-3A80ABE78772}" type="presOf" srcId="{15AAD463-1257-4E8F-AF23-69F46D4BD738}" destId="{A95F4EF4-EA93-804F-B521-C967440C6456}" srcOrd="0" destOrd="0" presId="urn:microsoft.com/office/officeart/2005/8/layout/hList1"/>
    <dgm:cxn modelId="{6FDABFBA-3889-3045-A469-4F89EAD8D212}" srcId="{1ED91AB4-F696-4115-AF3A-70E4B8D57DB7}" destId="{C5F2B84D-86F4-7544-9F52-4D91FA148399}" srcOrd="0" destOrd="0" parTransId="{52E4CD33-B433-C745-81C8-C8A4661A7575}" sibTransId="{16C5346D-93FA-9C46-99BE-F938E3357CED}"/>
    <dgm:cxn modelId="{F3C35DC4-A84E-4BF5-8131-636F02F9E037}" srcId="{008980D5-5046-41FD-A1A5-5A67E73DF513}" destId="{3BA74EE9-136F-4123-9400-86E575DBAF3D}" srcOrd="0" destOrd="0" parTransId="{CC3A970F-2501-4576-888E-444264DCEDC4}" sibTransId="{3F97962F-A023-41D5-B46E-1CC34E3E0D60}"/>
    <dgm:cxn modelId="{0C9AA6FE-E020-624C-AAB9-647C46A509B9}" type="presOf" srcId="{3BA74EE9-136F-4123-9400-86E575DBAF3D}" destId="{94540364-6CF6-924B-AF89-569D15724D23}" srcOrd="0" destOrd="0" presId="urn:microsoft.com/office/officeart/2005/8/layout/hList1"/>
    <dgm:cxn modelId="{0A66C4C9-1D2F-E645-82FA-EB7F3D6E7AFC}" type="presParOf" srcId="{5C0D9C9B-4590-0A4A-90ED-06D3E7F7ACB3}" destId="{85589678-89C7-F049-B40A-757B1D1213FF}" srcOrd="0" destOrd="0" presId="urn:microsoft.com/office/officeart/2005/8/layout/hList1"/>
    <dgm:cxn modelId="{ACEEF186-1B75-484E-BF98-D0ED9AEF4A24}" type="presParOf" srcId="{85589678-89C7-F049-B40A-757B1D1213FF}" destId="{66B8F5B9-8687-B544-8517-64C7CC5C9F3B}" srcOrd="0" destOrd="0" presId="urn:microsoft.com/office/officeart/2005/8/layout/hList1"/>
    <dgm:cxn modelId="{28353183-6DF4-2D4D-B34E-54D909CC2E15}" type="presParOf" srcId="{85589678-89C7-F049-B40A-757B1D1213FF}" destId="{A95F4EF4-EA93-804F-B521-C967440C6456}" srcOrd="1" destOrd="0" presId="urn:microsoft.com/office/officeart/2005/8/layout/hList1"/>
    <dgm:cxn modelId="{6E5EB6E3-9563-2448-86F9-0B00FC490A3B}" type="presParOf" srcId="{5C0D9C9B-4590-0A4A-90ED-06D3E7F7ACB3}" destId="{F4D2657C-1A33-0B4F-B244-C9ACCFD70E22}" srcOrd="1" destOrd="0" presId="urn:microsoft.com/office/officeart/2005/8/layout/hList1"/>
    <dgm:cxn modelId="{054E8728-9589-8B43-BEBC-A175BC7C7B3F}" type="presParOf" srcId="{5C0D9C9B-4590-0A4A-90ED-06D3E7F7ACB3}" destId="{938AEDA7-36E4-2349-8D5D-DFBA416B5E1A}" srcOrd="2" destOrd="0" presId="urn:microsoft.com/office/officeart/2005/8/layout/hList1"/>
    <dgm:cxn modelId="{A3C71D61-2189-BD4A-924F-F93CCCF28F17}" type="presParOf" srcId="{938AEDA7-36E4-2349-8D5D-DFBA416B5E1A}" destId="{59BD3727-BCAA-314A-8200-34CA04F9CB28}" srcOrd="0" destOrd="0" presId="urn:microsoft.com/office/officeart/2005/8/layout/hList1"/>
    <dgm:cxn modelId="{B74D63E4-BAAC-0748-9DD0-4B631F6C275D}" type="presParOf" srcId="{938AEDA7-36E4-2349-8D5D-DFBA416B5E1A}" destId="{389756E3-0112-C243-A99C-15AD39AF4791}" srcOrd="1" destOrd="0" presId="urn:microsoft.com/office/officeart/2005/8/layout/hList1"/>
    <dgm:cxn modelId="{C0F053F0-2D49-B442-8BF6-46760616EC21}" type="presParOf" srcId="{5C0D9C9B-4590-0A4A-90ED-06D3E7F7ACB3}" destId="{FA7C550F-45EA-5D42-8201-E85DA5592D51}" srcOrd="3" destOrd="0" presId="urn:microsoft.com/office/officeart/2005/8/layout/hList1"/>
    <dgm:cxn modelId="{8FF3664D-BEEA-CF49-8F92-B941D537ADC4}" type="presParOf" srcId="{5C0D9C9B-4590-0A4A-90ED-06D3E7F7ACB3}" destId="{79329AB6-99E4-AA48-8090-7E0977FED69D}" srcOrd="4" destOrd="0" presId="urn:microsoft.com/office/officeart/2005/8/layout/hList1"/>
    <dgm:cxn modelId="{405296ED-F076-4749-BCD1-BE174DC4E61F}" type="presParOf" srcId="{79329AB6-99E4-AA48-8090-7E0977FED69D}" destId="{EE04569A-4907-0E4F-96C6-AFB79DF8F49D}" srcOrd="0" destOrd="0" presId="urn:microsoft.com/office/officeart/2005/8/layout/hList1"/>
    <dgm:cxn modelId="{1B545AFA-290B-E143-9C1F-1A8E77F9C618}" type="presParOf" srcId="{79329AB6-99E4-AA48-8090-7E0977FED69D}" destId="{94540364-6CF6-924B-AF89-569D15724D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35F526-E6A7-4052-8BF8-207CEFE7D029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005517F-CFAB-4472-AC2E-1A7D6CC6B814}">
      <dgm:prSet/>
      <dgm:spPr/>
      <dgm:t>
        <a:bodyPr/>
        <a:lstStyle/>
        <a:p>
          <a:r>
            <a:rPr lang="nl-NL" b="1" dirty="0" err="1"/>
            <a:t>Reusability</a:t>
          </a:r>
          <a:br>
            <a:rPr lang="nl-NL" dirty="0"/>
          </a:br>
          <a:r>
            <a:rPr lang="nl-NL" dirty="0"/>
            <a:t>componenten kunnen worden hergebruikt</a:t>
          </a:r>
          <a:endParaRPr lang="en-US" dirty="0"/>
        </a:p>
      </dgm:t>
    </dgm:pt>
    <dgm:pt modelId="{DD4E67A2-7B89-447F-B872-236CE52BF4D1}" type="parTrans" cxnId="{B2D804EB-7DCE-4EA0-B841-0ACBED40577F}">
      <dgm:prSet/>
      <dgm:spPr/>
      <dgm:t>
        <a:bodyPr/>
        <a:lstStyle/>
        <a:p>
          <a:endParaRPr lang="en-US"/>
        </a:p>
      </dgm:t>
    </dgm:pt>
    <dgm:pt modelId="{6F015C6F-C3C7-4B04-A314-04D9F7C1DA49}" type="sibTrans" cxnId="{B2D804EB-7DCE-4EA0-B841-0ACBED40577F}">
      <dgm:prSet/>
      <dgm:spPr/>
      <dgm:t>
        <a:bodyPr/>
        <a:lstStyle/>
        <a:p>
          <a:endParaRPr lang="en-US"/>
        </a:p>
      </dgm:t>
    </dgm:pt>
    <dgm:pt modelId="{DAAC04BE-B903-42BB-AAE7-DB8B300840DD}">
      <dgm:prSet/>
      <dgm:spPr/>
      <dgm:t>
        <a:bodyPr/>
        <a:lstStyle/>
        <a:p>
          <a:r>
            <a:rPr lang="nl-NL" b="1" dirty="0" err="1"/>
            <a:t>Modifiability</a:t>
          </a:r>
          <a:br>
            <a:rPr lang="nl-NL" dirty="0"/>
          </a:br>
          <a:r>
            <a:rPr lang="nl-NL" dirty="0"/>
            <a:t>gemakkelijker om kleinere wijzigingen door te voeren</a:t>
          </a:r>
          <a:endParaRPr lang="en-US" dirty="0"/>
        </a:p>
      </dgm:t>
    </dgm:pt>
    <dgm:pt modelId="{4463D88C-8B89-45C6-933F-AF79D8BE0AC4}" type="parTrans" cxnId="{AFC4FD20-D1A7-4E0B-8CB6-60EA22069ABD}">
      <dgm:prSet/>
      <dgm:spPr/>
      <dgm:t>
        <a:bodyPr/>
        <a:lstStyle/>
        <a:p>
          <a:endParaRPr lang="en-US"/>
        </a:p>
      </dgm:t>
    </dgm:pt>
    <dgm:pt modelId="{18079271-A78A-4A0E-9028-44D966196C73}" type="sibTrans" cxnId="{AFC4FD20-D1A7-4E0B-8CB6-60EA22069ABD}">
      <dgm:prSet/>
      <dgm:spPr/>
      <dgm:t>
        <a:bodyPr/>
        <a:lstStyle/>
        <a:p>
          <a:endParaRPr lang="en-US"/>
        </a:p>
      </dgm:t>
    </dgm:pt>
    <dgm:pt modelId="{FD855C3D-8379-41F3-BC66-34A5A0702034}">
      <dgm:prSet/>
      <dgm:spPr/>
      <dgm:t>
        <a:bodyPr/>
        <a:lstStyle/>
        <a:p>
          <a:r>
            <a:rPr lang="nl-NL" b="1" dirty="0" err="1"/>
            <a:t>Scalability</a:t>
          </a:r>
          <a:br>
            <a:rPr lang="nl-NL" dirty="0"/>
          </a:br>
          <a:r>
            <a:rPr lang="nl-NL" dirty="0"/>
            <a:t>meerdere instanties van een bepaalde component</a:t>
          </a:r>
          <a:endParaRPr lang="en-US" dirty="0"/>
        </a:p>
      </dgm:t>
    </dgm:pt>
    <dgm:pt modelId="{84468087-D51F-4396-B459-E650B1D44836}" type="parTrans" cxnId="{30163EB9-C083-43EE-B885-9A7C8FFD0E0B}">
      <dgm:prSet/>
      <dgm:spPr/>
      <dgm:t>
        <a:bodyPr/>
        <a:lstStyle/>
        <a:p>
          <a:endParaRPr lang="en-US"/>
        </a:p>
      </dgm:t>
    </dgm:pt>
    <dgm:pt modelId="{B6B6E149-ABDC-4FF4-82FF-5A4182508D70}" type="sibTrans" cxnId="{30163EB9-C083-43EE-B885-9A7C8FFD0E0B}">
      <dgm:prSet/>
      <dgm:spPr/>
      <dgm:t>
        <a:bodyPr/>
        <a:lstStyle/>
        <a:p>
          <a:endParaRPr lang="en-US"/>
        </a:p>
      </dgm:t>
    </dgm:pt>
    <dgm:pt modelId="{EDD2992F-AD3D-EF4C-8EBC-6537EA14F465}" type="pres">
      <dgm:prSet presAssocID="{8C35F526-E6A7-4052-8BF8-207CEFE7D029}" presName="linear" presStyleCnt="0">
        <dgm:presLayoutVars>
          <dgm:animLvl val="lvl"/>
          <dgm:resizeHandles val="exact"/>
        </dgm:presLayoutVars>
      </dgm:prSet>
      <dgm:spPr/>
    </dgm:pt>
    <dgm:pt modelId="{26A298E6-BD09-B04D-90D4-1A66F0523600}" type="pres">
      <dgm:prSet presAssocID="{5005517F-CFAB-4472-AC2E-1A7D6CC6B81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2456424-E358-4341-A11B-D9B2257DE65B}" type="pres">
      <dgm:prSet presAssocID="{6F015C6F-C3C7-4B04-A314-04D9F7C1DA49}" presName="spacer" presStyleCnt="0"/>
      <dgm:spPr/>
    </dgm:pt>
    <dgm:pt modelId="{412146F3-2DB6-9948-9076-E17D4E162406}" type="pres">
      <dgm:prSet presAssocID="{DAAC04BE-B903-42BB-AAE7-DB8B300840D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8380CA-93A4-D142-807F-9B90E2DAB092}" type="pres">
      <dgm:prSet presAssocID="{18079271-A78A-4A0E-9028-44D966196C73}" presName="spacer" presStyleCnt="0"/>
      <dgm:spPr/>
    </dgm:pt>
    <dgm:pt modelId="{1A178150-90FE-1E44-B286-E38F467EF806}" type="pres">
      <dgm:prSet presAssocID="{FD855C3D-8379-41F3-BC66-34A5A070203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FC4FD20-D1A7-4E0B-8CB6-60EA22069ABD}" srcId="{8C35F526-E6A7-4052-8BF8-207CEFE7D029}" destId="{DAAC04BE-B903-42BB-AAE7-DB8B300840DD}" srcOrd="1" destOrd="0" parTransId="{4463D88C-8B89-45C6-933F-AF79D8BE0AC4}" sibTransId="{18079271-A78A-4A0E-9028-44D966196C73}"/>
    <dgm:cxn modelId="{01787C42-D2C8-374A-B20F-47D91AD24877}" type="presOf" srcId="{8C35F526-E6A7-4052-8BF8-207CEFE7D029}" destId="{EDD2992F-AD3D-EF4C-8EBC-6537EA14F465}" srcOrd="0" destOrd="0" presId="urn:microsoft.com/office/officeart/2005/8/layout/vList2"/>
    <dgm:cxn modelId="{6D233156-DA9A-E64A-BF80-30C95532818F}" type="presOf" srcId="{DAAC04BE-B903-42BB-AAE7-DB8B300840DD}" destId="{412146F3-2DB6-9948-9076-E17D4E162406}" srcOrd="0" destOrd="0" presId="urn:microsoft.com/office/officeart/2005/8/layout/vList2"/>
    <dgm:cxn modelId="{7306DA82-4B81-5841-9B1F-E475C4122D9C}" type="presOf" srcId="{5005517F-CFAB-4472-AC2E-1A7D6CC6B814}" destId="{26A298E6-BD09-B04D-90D4-1A66F0523600}" srcOrd="0" destOrd="0" presId="urn:microsoft.com/office/officeart/2005/8/layout/vList2"/>
    <dgm:cxn modelId="{061F79A4-F3D7-BB42-A546-E540CF161415}" type="presOf" srcId="{FD855C3D-8379-41F3-BC66-34A5A0702034}" destId="{1A178150-90FE-1E44-B286-E38F467EF806}" srcOrd="0" destOrd="0" presId="urn:microsoft.com/office/officeart/2005/8/layout/vList2"/>
    <dgm:cxn modelId="{30163EB9-C083-43EE-B885-9A7C8FFD0E0B}" srcId="{8C35F526-E6A7-4052-8BF8-207CEFE7D029}" destId="{FD855C3D-8379-41F3-BC66-34A5A0702034}" srcOrd="2" destOrd="0" parTransId="{84468087-D51F-4396-B459-E650B1D44836}" sibTransId="{B6B6E149-ABDC-4FF4-82FF-5A4182508D70}"/>
    <dgm:cxn modelId="{B2D804EB-7DCE-4EA0-B841-0ACBED40577F}" srcId="{8C35F526-E6A7-4052-8BF8-207CEFE7D029}" destId="{5005517F-CFAB-4472-AC2E-1A7D6CC6B814}" srcOrd="0" destOrd="0" parTransId="{DD4E67A2-7B89-447F-B872-236CE52BF4D1}" sibTransId="{6F015C6F-C3C7-4B04-A314-04D9F7C1DA49}"/>
    <dgm:cxn modelId="{87224DBB-6AE4-3841-BF4B-9A3E678E3350}" type="presParOf" srcId="{EDD2992F-AD3D-EF4C-8EBC-6537EA14F465}" destId="{26A298E6-BD09-B04D-90D4-1A66F0523600}" srcOrd="0" destOrd="0" presId="urn:microsoft.com/office/officeart/2005/8/layout/vList2"/>
    <dgm:cxn modelId="{51F2073F-7F08-8E40-903D-52F2F6FAF769}" type="presParOf" srcId="{EDD2992F-AD3D-EF4C-8EBC-6537EA14F465}" destId="{72456424-E358-4341-A11B-D9B2257DE65B}" srcOrd="1" destOrd="0" presId="urn:microsoft.com/office/officeart/2005/8/layout/vList2"/>
    <dgm:cxn modelId="{9919081A-F50C-324E-8F2A-704DD18C896D}" type="presParOf" srcId="{EDD2992F-AD3D-EF4C-8EBC-6537EA14F465}" destId="{412146F3-2DB6-9948-9076-E17D4E162406}" srcOrd="2" destOrd="0" presId="urn:microsoft.com/office/officeart/2005/8/layout/vList2"/>
    <dgm:cxn modelId="{49D5742B-59EC-2846-B5B4-912EF2FB6D98}" type="presParOf" srcId="{EDD2992F-AD3D-EF4C-8EBC-6537EA14F465}" destId="{1E8380CA-93A4-D142-807F-9B90E2DAB092}" srcOrd="3" destOrd="0" presId="urn:microsoft.com/office/officeart/2005/8/layout/vList2"/>
    <dgm:cxn modelId="{41F37E5C-0157-2641-B3B2-96F4A9EB6366}" type="presParOf" srcId="{EDD2992F-AD3D-EF4C-8EBC-6537EA14F465}" destId="{1A178150-90FE-1E44-B286-E38F467EF80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460244-91AD-4651-BA23-6602FBAD9BE8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464D4E9-EA79-4094-8348-F7B671EE1880}">
      <dgm:prSet/>
      <dgm:spPr/>
      <dgm:t>
        <a:bodyPr/>
        <a:lstStyle/>
        <a:p>
          <a:r>
            <a:rPr lang="nl-NL"/>
            <a:t>Een applicatie combineert verschillende </a:t>
          </a:r>
          <a:r>
            <a:rPr lang="nl-NL" i="1"/>
            <a:t>Services</a:t>
          </a:r>
          <a:r>
            <a:rPr lang="nl-NL"/>
            <a:t> bijv. OV App</a:t>
          </a:r>
          <a:endParaRPr lang="en-US"/>
        </a:p>
      </dgm:t>
    </dgm:pt>
    <dgm:pt modelId="{CEECBB2D-33FA-4D0D-84C9-42E6906A4181}" type="parTrans" cxnId="{517C3D33-8B81-4D0E-A109-2BB8A399F3A1}">
      <dgm:prSet/>
      <dgm:spPr/>
      <dgm:t>
        <a:bodyPr/>
        <a:lstStyle/>
        <a:p>
          <a:endParaRPr lang="en-US"/>
        </a:p>
      </dgm:t>
    </dgm:pt>
    <dgm:pt modelId="{155BFF5D-6C8E-48E0-BD6C-EF4420348A59}" type="sibTrans" cxnId="{517C3D33-8B81-4D0E-A109-2BB8A399F3A1}">
      <dgm:prSet/>
      <dgm:spPr/>
      <dgm:t>
        <a:bodyPr/>
        <a:lstStyle/>
        <a:p>
          <a:endParaRPr lang="en-US"/>
        </a:p>
      </dgm:t>
    </dgm:pt>
    <dgm:pt modelId="{434D4151-7A92-4330-8D4A-0FC239123608}">
      <dgm:prSet/>
      <dgm:spPr/>
      <dgm:t>
        <a:bodyPr/>
        <a:lstStyle/>
        <a:p>
          <a:r>
            <a:rPr lang="nl-NL"/>
            <a:t>Een (Micro)Service bestaat uit </a:t>
          </a:r>
          <a:r>
            <a:rPr lang="nl-NL" i="1"/>
            <a:t>Modules</a:t>
          </a:r>
          <a:r>
            <a:rPr lang="nl-NL"/>
            <a:t> die ieder bijdragen aan een gezamenlijke taak bijv. het beschikbaar maken van aankomst- en vertrektijden</a:t>
          </a:r>
          <a:endParaRPr lang="en-US"/>
        </a:p>
      </dgm:t>
    </dgm:pt>
    <dgm:pt modelId="{48834440-903D-49F5-996F-9535DCAE6F35}" type="parTrans" cxnId="{D682BD42-B394-4695-A4DD-C7DDF3907CB2}">
      <dgm:prSet/>
      <dgm:spPr/>
      <dgm:t>
        <a:bodyPr/>
        <a:lstStyle/>
        <a:p>
          <a:endParaRPr lang="en-US"/>
        </a:p>
      </dgm:t>
    </dgm:pt>
    <dgm:pt modelId="{96F7EEA4-D79B-482E-B352-5CC8B9893690}" type="sibTrans" cxnId="{D682BD42-B394-4695-A4DD-C7DDF3907CB2}">
      <dgm:prSet/>
      <dgm:spPr/>
      <dgm:t>
        <a:bodyPr/>
        <a:lstStyle/>
        <a:p>
          <a:endParaRPr lang="en-US"/>
        </a:p>
      </dgm:t>
    </dgm:pt>
    <dgm:pt modelId="{60C79551-9AA4-4089-8BAA-CDCCF15ACFE2}">
      <dgm:prSet/>
      <dgm:spPr/>
      <dgm:t>
        <a:bodyPr/>
        <a:lstStyle/>
        <a:p>
          <a:r>
            <a:rPr lang="nl-NL"/>
            <a:t>Binnen een Module kunnen variabelen en functies zijn ondergebracht in verschillende </a:t>
          </a:r>
          <a:r>
            <a:rPr lang="nl-NL" i="1"/>
            <a:t>Classes</a:t>
          </a:r>
          <a:endParaRPr lang="en-US"/>
        </a:p>
      </dgm:t>
    </dgm:pt>
    <dgm:pt modelId="{F63BAB30-8732-4109-A4C4-8C0831AE2700}" type="parTrans" cxnId="{118E1FE7-8683-40EB-A4C2-3A8BC8CA8F28}">
      <dgm:prSet/>
      <dgm:spPr/>
      <dgm:t>
        <a:bodyPr/>
        <a:lstStyle/>
        <a:p>
          <a:endParaRPr lang="en-US"/>
        </a:p>
      </dgm:t>
    </dgm:pt>
    <dgm:pt modelId="{8C28F77B-6A0E-41A5-95AD-803FD15ACC10}" type="sibTrans" cxnId="{118E1FE7-8683-40EB-A4C2-3A8BC8CA8F28}">
      <dgm:prSet/>
      <dgm:spPr/>
      <dgm:t>
        <a:bodyPr/>
        <a:lstStyle/>
        <a:p>
          <a:endParaRPr lang="en-US"/>
        </a:p>
      </dgm:t>
    </dgm:pt>
    <dgm:pt modelId="{6028F24C-1111-AB47-ADC7-61F534D7094E}" type="pres">
      <dgm:prSet presAssocID="{1D460244-91AD-4651-BA23-6602FBAD9BE8}" presName="Name0" presStyleCnt="0">
        <dgm:presLayoutVars>
          <dgm:dir/>
          <dgm:animLvl val="lvl"/>
          <dgm:resizeHandles val="exact"/>
        </dgm:presLayoutVars>
      </dgm:prSet>
      <dgm:spPr/>
    </dgm:pt>
    <dgm:pt modelId="{A70F7948-F0FA-DA42-B821-9BD4590E0B86}" type="pres">
      <dgm:prSet presAssocID="{60C79551-9AA4-4089-8BAA-CDCCF15ACFE2}" presName="boxAndChildren" presStyleCnt="0"/>
      <dgm:spPr/>
    </dgm:pt>
    <dgm:pt modelId="{7712A5C1-E8F1-B64B-8EFF-DFD0CB037612}" type="pres">
      <dgm:prSet presAssocID="{60C79551-9AA4-4089-8BAA-CDCCF15ACFE2}" presName="parentTextBox" presStyleLbl="node1" presStyleIdx="0" presStyleCnt="3"/>
      <dgm:spPr/>
    </dgm:pt>
    <dgm:pt modelId="{4D9C9BFD-B40B-2742-869F-47E15E6D4C9E}" type="pres">
      <dgm:prSet presAssocID="{96F7EEA4-D79B-482E-B352-5CC8B9893690}" presName="sp" presStyleCnt="0"/>
      <dgm:spPr/>
    </dgm:pt>
    <dgm:pt modelId="{2370E8A4-60A1-B840-8080-D24E38B23B4B}" type="pres">
      <dgm:prSet presAssocID="{434D4151-7A92-4330-8D4A-0FC239123608}" presName="arrowAndChildren" presStyleCnt="0"/>
      <dgm:spPr/>
    </dgm:pt>
    <dgm:pt modelId="{3C2CF9E5-3F8B-B744-AD5E-75D0602154FC}" type="pres">
      <dgm:prSet presAssocID="{434D4151-7A92-4330-8D4A-0FC239123608}" presName="parentTextArrow" presStyleLbl="node1" presStyleIdx="1" presStyleCnt="3"/>
      <dgm:spPr/>
    </dgm:pt>
    <dgm:pt modelId="{0BC3DF50-0CBE-1E4F-971B-CE990614C1CF}" type="pres">
      <dgm:prSet presAssocID="{155BFF5D-6C8E-48E0-BD6C-EF4420348A59}" presName="sp" presStyleCnt="0"/>
      <dgm:spPr/>
    </dgm:pt>
    <dgm:pt modelId="{77E06365-009D-5E4C-8250-B4E49D6180BE}" type="pres">
      <dgm:prSet presAssocID="{D464D4E9-EA79-4094-8348-F7B671EE1880}" presName="arrowAndChildren" presStyleCnt="0"/>
      <dgm:spPr/>
    </dgm:pt>
    <dgm:pt modelId="{88A0F43D-1B0B-2049-9FCC-5EAE4E12B0A3}" type="pres">
      <dgm:prSet presAssocID="{D464D4E9-EA79-4094-8348-F7B671EE1880}" presName="parentTextArrow" presStyleLbl="node1" presStyleIdx="2" presStyleCnt="3"/>
      <dgm:spPr/>
    </dgm:pt>
  </dgm:ptLst>
  <dgm:cxnLst>
    <dgm:cxn modelId="{517C3D33-8B81-4D0E-A109-2BB8A399F3A1}" srcId="{1D460244-91AD-4651-BA23-6602FBAD9BE8}" destId="{D464D4E9-EA79-4094-8348-F7B671EE1880}" srcOrd="0" destOrd="0" parTransId="{CEECBB2D-33FA-4D0D-84C9-42E6906A4181}" sibTransId="{155BFF5D-6C8E-48E0-BD6C-EF4420348A59}"/>
    <dgm:cxn modelId="{D682BD42-B394-4695-A4DD-C7DDF3907CB2}" srcId="{1D460244-91AD-4651-BA23-6602FBAD9BE8}" destId="{434D4151-7A92-4330-8D4A-0FC239123608}" srcOrd="1" destOrd="0" parTransId="{48834440-903D-49F5-996F-9535DCAE6F35}" sibTransId="{96F7EEA4-D79B-482E-B352-5CC8B9893690}"/>
    <dgm:cxn modelId="{2963BE69-FBA3-C940-9087-47AC7AF86920}" type="presOf" srcId="{D464D4E9-EA79-4094-8348-F7B671EE1880}" destId="{88A0F43D-1B0B-2049-9FCC-5EAE4E12B0A3}" srcOrd="0" destOrd="0" presId="urn:microsoft.com/office/officeart/2005/8/layout/process4"/>
    <dgm:cxn modelId="{05FF5E9A-6A48-A14F-90F6-52EC44D5AA13}" type="presOf" srcId="{60C79551-9AA4-4089-8BAA-CDCCF15ACFE2}" destId="{7712A5C1-E8F1-B64B-8EFF-DFD0CB037612}" srcOrd="0" destOrd="0" presId="urn:microsoft.com/office/officeart/2005/8/layout/process4"/>
    <dgm:cxn modelId="{503BABC8-4574-3746-820C-F94DA76AECB8}" type="presOf" srcId="{1D460244-91AD-4651-BA23-6602FBAD9BE8}" destId="{6028F24C-1111-AB47-ADC7-61F534D7094E}" srcOrd="0" destOrd="0" presId="urn:microsoft.com/office/officeart/2005/8/layout/process4"/>
    <dgm:cxn modelId="{805E40E5-EE42-DB47-AA67-81B8112C63CE}" type="presOf" srcId="{434D4151-7A92-4330-8D4A-0FC239123608}" destId="{3C2CF9E5-3F8B-B744-AD5E-75D0602154FC}" srcOrd="0" destOrd="0" presId="urn:microsoft.com/office/officeart/2005/8/layout/process4"/>
    <dgm:cxn modelId="{118E1FE7-8683-40EB-A4C2-3A8BC8CA8F28}" srcId="{1D460244-91AD-4651-BA23-6602FBAD9BE8}" destId="{60C79551-9AA4-4089-8BAA-CDCCF15ACFE2}" srcOrd="2" destOrd="0" parTransId="{F63BAB30-8732-4109-A4C4-8C0831AE2700}" sibTransId="{8C28F77B-6A0E-41A5-95AD-803FD15ACC10}"/>
    <dgm:cxn modelId="{E8B8F4E5-A1C2-7A49-8968-0B42D9740148}" type="presParOf" srcId="{6028F24C-1111-AB47-ADC7-61F534D7094E}" destId="{A70F7948-F0FA-DA42-B821-9BD4590E0B86}" srcOrd="0" destOrd="0" presId="urn:microsoft.com/office/officeart/2005/8/layout/process4"/>
    <dgm:cxn modelId="{4B5C6920-47C3-024A-AD1B-6C05A7137489}" type="presParOf" srcId="{A70F7948-F0FA-DA42-B821-9BD4590E0B86}" destId="{7712A5C1-E8F1-B64B-8EFF-DFD0CB037612}" srcOrd="0" destOrd="0" presId="urn:microsoft.com/office/officeart/2005/8/layout/process4"/>
    <dgm:cxn modelId="{3D10CEC4-B6BF-8241-8581-2E1C63740FF0}" type="presParOf" srcId="{6028F24C-1111-AB47-ADC7-61F534D7094E}" destId="{4D9C9BFD-B40B-2742-869F-47E15E6D4C9E}" srcOrd="1" destOrd="0" presId="urn:microsoft.com/office/officeart/2005/8/layout/process4"/>
    <dgm:cxn modelId="{3DDD8573-73FA-0347-9120-7E80B0111D4F}" type="presParOf" srcId="{6028F24C-1111-AB47-ADC7-61F534D7094E}" destId="{2370E8A4-60A1-B840-8080-D24E38B23B4B}" srcOrd="2" destOrd="0" presId="urn:microsoft.com/office/officeart/2005/8/layout/process4"/>
    <dgm:cxn modelId="{E6EBEB67-C138-CA49-BAD6-40C4DD6E43DD}" type="presParOf" srcId="{2370E8A4-60A1-B840-8080-D24E38B23B4B}" destId="{3C2CF9E5-3F8B-B744-AD5E-75D0602154FC}" srcOrd="0" destOrd="0" presId="urn:microsoft.com/office/officeart/2005/8/layout/process4"/>
    <dgm:cxn modelId="{FB29A49D-213B-044E-B4D3-48C23D0AF37F}" type="presParOf" srcId="{6028F24C-1111-AB47-ADC7-61F534D7094E}" destId="{0BC3DF50-0CBE-1E4F-971B-CE990614C1CF}" srcOrd="3" destOrd="0" presId="urn:microsoft.com/office/officeart/2005/8/layout/process4"/>
    <dgm:cxn modelId="{8410301E-768A-4046-80B0-904DDF2EDB95}" type="presParOf" srcId="{6028F24C-1111-AB47-ADC7-61F534D7094E}" destId="{77E06365-009D-5E4C-8250-B4E49D6180BE}" srcOrd="4" destOrd="0" presId="urn:microsoft.com/office/officeart/2005/8/layout/process4"/>
    <dgm:cxn modelId="{BC9F9429-53E1-EE49-BEDD-75BD892D27DC}" type="presParOf" srcId="{77E06365-009D-5E4C-8250-B4E49D6180BE}" destId="{88A0F43D-1B0B-2049-9FCC-5EAE4E12B0A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F2BC73-CB54-4A7F-BA46-EBA696F629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A628081-6C32-439E-A56C-B5D5AF672AB1}">
      <dgm:prSet/>
      <dgm:spPr/>
      <dgm:t>
        <a:bodyPr/>
        <a:lstStyle/>
        <a:p>
          <a:r>
            <a:rPr lang="nl-NL"/>
            <a:t>Door code te bundelen is het eenvoudiger om wijzigingen door te voeren</a:t>
          </a:r>
          <a:endParaRPr lang="en-US"/>
        </a:p>
      </dgm:t>
    </dgm:pt>
    <dgm:pt modelId="{1FFDC6ED-4160-4221-9A31-0BDF89A972E0}" type="parTrans" cxnId="{4683F5CB-AA69-48C4-B84C-5442C29AB059}">
      <dgm:prSet/>
      <dgm:spPr/>
      <dgm:t>
        <a:bodyPr/>
        <a:lstStyle/>
        <a:p>
          <a:endParaRPr lang="en-US"/>
        </a:p>
      </dgm:t>
    </dgm:pt>
    <dgm:pt modelId="{01DED18F-5FC6-4077-B353-9CCC72461F3F}" type="sibTrans" cxnId="{4683F5CB-AA69-48C4-B84C-5442C29AB059}">
      <dgm:prSet/>
      <dgm:spPr/>
      <dgm:t>
        <a:bodyPr/>
        <a:lstStyle/>
        <a:p>
          <a:endParaRPr lang="en-US"/>
        </a:p>
      </dgm:t>
    </dgm:pt>
    <dgm:pt modelId="{CE8EFCD8-E26A-44B6-8596-7CDE63B253A5}">
      <dgm:prSet/>
      <dgm:spPr/>
      <dgm:t>
        <a:bodyPr/>
        <a:lstStyle/>
        <a:p>
          <a:r>
            <a:rPr lang="nl-NL"/>
            <a:t>In een class worden gezamenlijke eigenschappen en gedrag van objecten gebundeld</a:t>
          </a:r>
          <a:endParaRPr lang="en-US"/>
        </a:p>
      </dgm:t>
    </dgm:pt>
    <dgm:pt modelId="{D2EC28AC-EC6F-42F9-AB99-377053260664}" type="parTrans" cxnId="{ECF59B4C-37BA-4F95-81AF-4A3CED13C488}">
      <dgm:prSet/>
      <dgm:spPr/>
      <dgm:t>
        <a:bodyPr/>
        <a:lstStyle/>
        <a:p>
          <a:endParaRPr lang="en-US"/>
        </a:p>
      </dgm:t>
    </dgm:pt>
    <dgm:pt modelId="{2F2B75AA-8A22-4453-8AB2-DDDD92956A37}" type="sibTrans" cxnId="{ECF59B4C-37BA-4F95-81AF-4A3CED13C488}">
      <dgm:prSet/>
      <dgm:spPr/>
      <dgm:t>
        <a:bodyPr/>
        <a:lstStyle/>
        <a:p>
          <a:endParaRPr lang="en-US"/>
        </a:p>
      </dgm:t>
    </dgm:pt>
    <dgm:pt modelId="{81A7B779-6645-42F8-A674-9013388A04A4}">
      <dgm:prSet/>
      <dgm:spPr/>
      <dgm:t>
        <a:bodyPr/>
        <a:lstStyle/>
        <a:p>
          <a:r>
            <a:rPr lang="nl-NL"/>
            <a:t>Een Object is een instantie van een Class</a:t>
          </a:r>
          <a:endParaRPr lang="en-US"/>
        </a:p>
      </dgm:t>
    </dgm:pt>
    <dgm:pt modelId="{28B96BCF-49D3-4BFA-9F68-7DB1F1AC4597}" type="parTrans" cxnId="{C87C1A25-9163-4A40-88B0-93CC5A1B0616}">
      <dgm:prSet/>
      <dgm:spPr/>
      <dgm:t>
        <a:bodyPr/>
        <a:lstStyle/>
        <a:p>
          <a:endParaRPr lang="en-US"/>
        </a:p>
      </dgm:t>
    </dgm:pt>
    <dgm:pt modelId="{2234CFB1-C709-41A9-A1EF-495966201787}" type="sibTrans" cxnId="{C87C1A25-9163-4A40-88B0-93CC5A1B0616}">
      <dgm:prSet/>
      <dgm:spPr/>
      <dgm:t>
        <a:bodyPr/>
        <a:lstStyle/>
        <a:p>
          <a:endParaRPr lang="en-US"/>
        </a:p>
      </dgm:t>
    </dgm:pt>
    <dgm:pt modelId="{6B9331DC-F11C-4517-8F26-92060B453DC4}" type="pres">
      <dgm:prSet presAssocID="{11F2BC73-CB54-4A7F-BA46-EBA696F6291E}" presName="root" presStyleCnt="0">
        <dgm:presLayoutVars>
          <dgm:dir/>
          <dgm:resizeHandles val="exact"/>
        </dgm:presLayoutVars>
      </dgm:prSet>
      <dgm:spPr/>
    </dgm:pt>
    <dgm:pt modelId="{28046A17-6FF2-4A52-B432-2C1A7DCB7C6B}" type="pres">
      <dgm:prSet presAssocID="{7A628081-6C32-439E-A56C-B5D5AF672AB1}" presName="compNode" presStyleCnt="0"/>
      <dgm:spPr/>
    </dgm:pt>
    <dgm:pt modelId="{0496B5AA-D92D-4E2F-A0AF-6448EB50AB8D}" type="pres">
      <dgm:prSet presAssocID="{7A628081-6C32-439E-A56C-B5D5AF672A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723A9C9-CADA-475B-B20D-BEEB45EC34F3}" type="pres">
      <dgm:prSet presAssocID="{7A628081-6C32-439E-A56C-B5D5AF672AB1}" presName="spaceRect" presStyleCnt="0"/>
      <dgm:spPr/>
    </dgm:pt>
    <dgm:pt modelId="{A647D1DF-8779-47D1-BD02-ECB483D3F9A9}" type="pres">
      <dgm:prSet presAssocID="{7A628081-6C32-439E-A56C-B5D5AF672AB1}" presName="textRect" presStyleLbl="revTx" presStyleIdx="0" presStyleCnt="3">
        <dgm:presLayoutVars>
          <dgm:chMax val="1"/>
          <dgm:chPref val="1"/>
        </dgm:presLayoutVars>
      </dgm:prSet>
      <dgm:spPr/>
    </dgm:pt>
    <dgm:pt modelId="{6496D5D3-2509-4040-8920-452B05671982}" type="pres">
      <dgm:prSet presAssocID="{01DED18F-5FC6-4077-B353-9CCC72461F3F}" presName="sibTrans" presStyleCnt="0"/>
      <dgm:spPr/>
    </dgm:pt>
    <dgm:pt modelId="{636C85FE-66B8-4EC8-BD8E-3B669746A421}" type="pres">
      <dgm:prSet presAssocID="{CE8EFCD8-E26A-44B6-8596-7CDE63B253A5}" presName="compNode" presStyleCnt="0"/>
      <dgm:spPr/>
    </dgm:pt>
    <dgm:pt modelId="{E236F468-79BA-486E-B1C6-060D22316F5C}" type="pres">
      <dgm:prSet presAssocID="{CE8EFCD8-E26A-44B6-8596-7CDE63B25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5C32DC5-5D02-4729-ADF1-13DD67672946}" type="pres">
      <dgm:prSet presAssocID="{CE8EFCD8-E26A-44B6-8596-7CDE63B253A5}" presName="spaceRect" presStyleCnt="0"/>
      <dgm:spPr/>
    </dgm:pt>
    <dgm:pt modelId="{0AA4A4C6-58AD-41EE-A4EB-A39DC06BF6DF}" type="pres">
      <dgm:prSet presAssocID="{CE8EFCD8-E26A-44B6-8596-7CDE63B253A5}" presName="textRect" presStyleLbl="revTx" presStyleIdx="1" presStyleCnt="3">
        <dgm:presLayoutVars>
          <dgm:chMax val="1"/>
          <dgm:chPref val="1"/>
        </dgm:presLayoutVars>
      </dgm:prSet>
      <dgm:spPr/>
    </dgm:pt>
    <dgm:pt modelId="{5571A846-EAA8-459B-BDC5-D5A06D140E86}" type="pres">
      <dgm:prSet presAssocID="{2F2B75AA-8A22-4453-8AB2-DDDD92956A37}" presName="sibTrans" presStyleCnt="0"/>
      <dgm:spPr/>
    </dgm:pt>
    <dgm:pt modelId="{C92954D0-5885-4D9D-BA78-D6D6A4B97570}" type="pres">
      <dgm:prSet presAssocID="{81A7B779-6645-42F8-A674-9013388A04A4}" presName="compNode" presStyleCnt="0"/>
      <dgm:spPr/>
    </dgm:pt>
    <dgm:pt modelId="{1F8AC55F-B655-49CC-9832-E718231159D6}" type="pres">
      <dgm:prSet presAssocID="{81A7B779-6645-42F8-A674-9013388A04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4597A0CC-85B0-4702-A9DB-6099E0C8B13A}" type="pres">
      <dgm:prSet presAssocID="{81A7B779-6645-42F8-A674-9013388A04A4}" presName="spaceRect" presStyleCnt="0"/>
      <dgm:spPr/>
    </dgm:pt>
    <dgm:pt modelId="{8CB8586E-373C-4A50-8360-60DE3026777B}" type="pres">
      <dgm:prSet presAssocID="{81A7B779-6645-42F8-A674-9013388A04A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87C1A25-9163-4A40-88B0-93CC5A1B0616}" srcId="{11F2BC73-CB54-4A7F-BA46-EBA696F6291E}" destId="{81A7B779-6645-42F8-A674-9013388A04A4}" srcOrd="2" destOrd="0" parTransId="{28B96BCF-49D3-4BFA-9F68-7DB1F1AC4597}" sibTransId="{2234CFB1-C709-41A9-A1EF-495966201787}"/>
    <dgm:cxn modelId="{BF91B133-F367-4FAF-9572-6F7AE8924E5E}" type="presOf" srcId="{7A628081-6C32-439E-A56C-B5D5AF672AB1}" destId="{A647D1DF-8779-47D1-BD02-ECB483D3F9A9}" srcOrd="0" destOrd="0" presId="urn:microsoft.com/office/officeart/2018/2/layout/IconLabelList"/>
    <dgm:cxn modelId="{ECF59B4C-37BA-4F95-81AF-4A3CED13C488}" srcId="{11F2BC73-CB54-4A7F-BA46-EBA696F6291E}" destId="{CE8EFCD8-E26A-44B6-8596-7CDE63B253A5}" srcOrd="1" destOrd="0" parTransId="{D2EC28AC-EC6F-42F9-AB99-377053260664}" sibTransId="{2F2B75AA-8A22-4453-8AB2-DDDD92956A37}"/>
    <dgm:cxn modelId="{5D1E9676-5054-4893-AB76-AF6AE54CC8D9}" type="presOf" srcId="{81A7B779-6645-42F8-A674-9013388A04A4}" destId="{8CB8586E-373C-4A50-8360-60DE3026777B}" srcOrd="0" destOrd="0" presId="urn:microsoft.com/office/officeart/2018/2/layout/IconLabelList"/>
    <dgm:cxn modelId="{29E8D98C-D4AC-431B-A15C-AA8CAC475B25}" type="presOf" srcId="{CE8EFCD8-E26A-44B6-8596-7CDE63B253A5}" destId="{0AA4A4C6-58AD-41EE-A4EB-A39DC06BF6DF}" srcOrd="0" destOrd="0" presId="urn:microsoft.com/office/officeart/2018/2/layout/IconLabelList"/>
    <dgm:cxn modelId="{4683F5CB-AA69-48C4-B84C-5442C29AB059}" srcId="{11F2BC73-CB54-4A7F-BA46-EBA696F6291E}" destId="{7A628081-6C32-439E-A56C-B5D5AF672AB1}" srcOrd="0" destOrd="0" parTransId="{1FFDC6ED-4160-4221-9A31-0BDF89A972E0}" sibTransId="{01DED18F-5FC6-4077-B353-9CCC72461F3F}"/>
    <dgm:cxn modelId="{CBDD64DF-17E3-4144-8C27-295D3FC68640}" type="presOf" srcId="{11F2BC73-CB54-4A7F-BA46-EBA696F6291E}" destId="{6B9331DC-F11C-4517-8F26-92060B453DC4}" srcOrd="0" destOrd="0" presId="urn:microsoft.com/office/officeart/2018/2/layout/IconLabelList"/>
    <dgm:cxn modelId="{770AC250-47B2-4FE5-AC4D-8965FE72532C}" type="presParOf" srcId="{6B9331DC-F11C-4517-8F26-92060B453DC4}" destId="{28046A17-6FF2-4A52-B432-2C1A7DCB7C6B}" srcOrd="0" destOrd="0" presId="urn:microsoft.com/office/officeart/2018/2/layout/IconLabelList"/>
    <dgm:cxn modelId="{DD3FE20F-CA39-4BE1-93C5-5678F0364D88}" type="presParOf" srcId="{28046A17-6FF2-4A52-B432-2C1A7DCB7C6B}" destId="{0496B5AA-D92D-4E2F-A0AF-6448EB50AB8D}" srcOrd="0" destOrd="0" presId="urn:microsoft.com/office/officeart/2018/2/layout/IconLabelList"/>
    <dgm:cxn modelId="{B32CA449-9508-4C95-A048-E37FFBB47648}" type="presParOf" srcId="{28046A17-6FF2-4A52-B432-2C1A7DCB7C6B}" destId="{6723A9C9-CADA-475B-B20D-BEEB45EC34F3}" srcOrd="1" destOrd="0" presId="urn:microsoft.com/office/officeart/2018/2/layout/IconLabelList"/>
    <dgm:cxn modelId="{3084C9C8-3835-4C12-966B-164A6E3A57B8}" type="presParOf" srcId="{28046A17-6FF2-4A52-B432-2C1A7DCB7C6B}" destId="{A647D1DF-8779-47D1-BD02-ECB483D3F9A9}" srcOrd="2" destOrd="0" presId="urn:microsoft.com/office/officeart/2018/2/layout/IconLabelList"/>
    <dgm:cxn modelId="{0959CE74-A4D3-4420-90DF-56B15E7631AC}" type="presParOf" srcId="{6B9331DC-F11C-4517-8F26-92060B453DC4}" destId="{6496D5D3-2509-4040-8920-452B05671982}" srcOrd="1" destOrd="0" presId="urn:microsoft.com/office/officeart/2018/2/layout/IconLabelList"/>
    <dgm:cxn modelId="{0C3757E3-EDD7-4091-8FD6-1A5E89FD385A}" type="presParOf" srcId="{6B9331DC-F11C-4517-8F26-92060B453DC4}" destId="{636C85FE-66B8-4EC8-BD8E-3B669746A421}" srcOrd="2" destOrd="0" presId="urn:microsoft.com/office/officeart/2018/2/layout/IconLabelList"/>
    <dgm:cxn modelId="{20C7D7C1-4D23-49DD-9047-309487156798}" type="presParOf" srcId="{636C85FE-66B8-4EC8-BD8E-3B669746A421}" destId="{E236F468-79BA-486E-B1C6-060D22316F5C}" srcOrd="0" destOrd="0" presId="urn:microsoft.com/office/officeart/2018/2/layout/IconLabelList"/>
    <dgm:cxn modelId="{086AC403-8904-41B2-B046-D106C76E4349}" type="presParOf" srcId="{636C85FE-66B8-4EC8-BD8E-3B669746A421}" destId="{E5C32DC5-5D02-4729-ADF1-13DD67672946}" srcOrd="1" destOrd="0" presId="urn:microsoft.com/office/officeart/2018/2/layout/IconLabelList"/>
    <dgm:cxn modelId="{F9026F2F-EAE9-4317-9178-6AA1E70FFC8C}" type="presParOf" srcId="{636C85FE-66B8-4EC8-BD8E-3B669746A421}" destId="{0AA4A4C6-58AD-41EE-A4EB-A39DC06BF6DF}" srcOrd="2" destOrd="0" presId="urn:microsoft.com/office/officeart/2018/2/layout/IconLabelList"/>
    <dgm:cxn modelId="{920E0133-F219-40C7-8B21-5687AB05C0A8}" type="presParOf" srcId="{6B9331DC-F11C-4517-8F26-92060B453DC4}" destId="{5571A846-EAA8-459B-BDC5-D5A06D140E86}" srcOrd="3" destOrd="0" presId="urn:microsoft.com/office/officeart/2018/2/layout/IconLabelList"/>
    <dgm:cxn modelId="{029A4033-2770-4168-803C-7218BFA86EAF}" type="presParOf" srcId="{6B9331DC-F11C-4517-8F26-92060B453DC4}" destId="{C92954D0-5885-4D9D-BA78-D6D6A4B97570}" srcOrd="4" destOrd="0" presId="urn:microsoft.com/office/officeart/2018/2/layout/IconLabelList"/>
    <dgm:cxn modelId="{9204E3EC-43A5-4E2B-BC8D-8DA220602BC3}" type="presParOf" srcId="{C92954D0-5885-4D9D-BA78-D6D6A4B97570}" destId="{1F8AC55F-B655-49CC-9832-E718231159D6}" srcOrd="0" destOrd="0" presId="urn:microsoft.com/office/officeart/2018/2/layout/IconLabelList"/>
    <dgm:cxn modelId="{3134011F-2750-46A7-8E14-9D476E8FEE6D}" type="presParOf" srcId="{C92954D0-5885-4D9D-BA78-D6D6A4B97570}" destId="{4597A0CC-85B0-4702-A9DB-6099E0C8B13A}" srcOrd="1" destOrd="0" presId="urn:microsoft.com/office/officeart/2018/2/layout/IconLabelList"/>
    <dgm:cxn modelId="{D78CFD17-05C7-4D88-98CD-0D3666EBC0A4}" type="presParOf" srcId="{C92954D0-5885-4D9D-BA78-D6D6A4B97570}" destId="{8CB8586E-373C-4A50-8360-60DE302677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8F5B9-8687-B544-8517-64C7CC5C9F3B}">
      <dsp:nvSpPr>
        <dsp:cNvPr id="0" name=""/>
        <dsp:cNvSpPr/>
      </dsp:nvSpPr>
      <dsp:spPr>
        <a:xfrm>
          <a:off x="3286" y="414914"/>
          <a:ext cx="3203971" cy="12815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800" kern="1200" dirty="0" err="1">
              <a:latin typeface="Calibri Light" panose="020F0302020204030204"/>
            </a:rPr>
            <a:t>Weten</a:t>
          </a:r>
          <a:endParaRPr lang="en-US" sz="4800" kern="1200" dirty="0"/>
        </a:p>
      </dsp:txBody>
      <dsp:txXfrm>
        <a:off x="3286" y="414914"/>
        <a:ext cx="3203971" cy="1281588"/>
      </dsp:txXfrm>
    </dsp:sp>
    <dsp:sp modelId="{A95F4EF4-EA93-804F-B521-C967440C6456}">
      <dsp:nvSpPr>
        <dsp:cNvPr id="0" name=""/>
        <dsp:cNvSpPr/>
      </dsp:nvSpPr>
      <dsp:spPr>
        <a:xfrm>
          <a:off x="3286" y="1696503"/>
          <a:ext cx="3203971" cy="22399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4000" kern="1200" dirty="0"/>
            <a:t>Classes &amp; Objects</a:t>
          </a:r>
        </a:p>
      </dsp:txBody>
      <dsp:txXfrm>
        <a:off x="3286" y="1696503"/>
        <a:ext cx="3203971" cy="2239920"/>
      </dsp:txXfrm>
    </dsp:sp>
    <dsp:sp modelId="{59BD3727-BCAA-314A-8200-34CA04F9CB28}">
      <dsp:nvSpPr>
        <dsp:cNvPr id="0" name=""/>
        <dsp:cNvSpPr/>
      </dsp:nvSpPr>
      <dsp:spPr>
        <a:xfrm>
          <a:off x="3655814" y="414914"/>
          <a:ext cx="3203971" cy="1281588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4800" kern="1200" dirty="0">
              <a:latin typeface="Calibri Light" panose="020F0302020204030204"/>
            </a:rPr>
            <a:t>Doen</a:t>
          </a:r>
          <a:endParaRPr lang="en-US" sz="4800" kern="1200" dirty="0"/>
        </a:p>
      </dsp:txBody>
      <dsp:txXfrm>
        <a:off x="3655814" y="414914"/>
        <a:ext cx="3203971" cy="1281588"/>
      </dsp:txXfrm>
    </dsp:sp>
    <dsp:sp modelId="{389756E3-0112-C243-A99C-15AD39AF4791}">
      <dsp:nvSpPr>
        <dsp:cNvPr id="0" name=""/>
        <dsp:cNvSpPr/>
      </dsp:nvSpPr>
      <dsp:spPr>
        <a:xfrm>
          <a:off x="3655814" y="1696503"/>
          <a:ext cx="3203971" cy="2239920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4000" kern="1200" dirty="0"/>
            <a:t>Class Diagram maken</a:t>
          </a:r>
        </a:p>
      </dsp:txBody>
      <dsp:txXfrm>
        <a:off x="3655814" y="1696503"/>
        <a:ext cx="3203971" cy="2239920"/>
      </dsp:txXfrm>
    </dsp:sp>
    <dsp:sp modelId="{EE04569A-4907-0E4F-96C6-AFB79DF8F49D}">
      <dsp:nvSpPr>
        <dsp:cNvPr id="0" name=""/>
        <dsp:cNvSpPr/>
      </dsp:nvSpPr>
      <dsp:spPr>
        <a:xfrm>
          <a:off x="7308342" y="414914"/>
          <a:ext cx="3203971" cy="128158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800" kern="1200">
              <a:latin typeface="Calibri Light" panose="020F0302020204030204"/>
            </a:rPr>
            <a:t> </a:t>
          </a:r>
          <a:r>
            <a:rPr lang="nl-NL" sz="4800" b="1" kern="1200">
              <a:latin typeface="Calibri Light" panose="020F0302020204030204"/>
            </a:rPr>
            <a:t>Begrijpen</a:t>
          </a:r>
        </a:p>
      </dsp:txBody>
      <dsp:txXfrm>
        <a:off x="7308342" y="414914"/>
        <a:ext cx="3203971" cy="1281588"/>
      </dsp:txXfrm>
    </dsp:sp>
    <dsp:sp modelId="{94540364-6CF6-924B-AF89-569D15724D23}">
      <dsp:nvSpPr>
        <dsp:cNvPr id="0" name=""/>
        <dsp:cNvSpPr/>
      </dsp:nvSpPr>
      <dsp:spPr>
        <a:xfrm>
          <a:off x="7308342" y="1696503"/>
          <a:ext cx="3203971" cy="223992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4000" kern="1200" dirty="0"/>
            <a:t>Object </a:t>
          </a:r>
          <a:r>
            <a:rPr lang="nl-NL" sz="4000" kern="1200" dirty="0" err="1"/>
            <a:t>Oriented</a:t>
          </a:r>
          <a:r>
            <a:rPr lang="nl-NL" sz="4000" kern="1200" dirty="0"/>
            <a:t> Design</a:t>
          </a:r>
        </a:p>
      </dsp:txBody>
      <dsp:txXfrm>
        <a:off x="7308342" y="1696503"/>
        <a:ext cx="3203971" cy="2239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298E6-BD09-B04D-90D4-1A66F0523600}">
      <dsp:nvSpPr>
        <dsp:cNvPr id="0" name=""/>
        <dsp:cNvSpPr/>
      </dsp:nvSpPr>
      <dsp:spPr>
        <a:xfrm>
          <a:off x="0" y="80644"/>
          <a:ext cx="6666833" cy="17046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b="1" kern="1200" dirty="0" err="1"/>
            <a:t>Reusability</a:t>
          </a:r>
          <a:br>
            <a:rPr lang="nl-NL" sz="3100" kern="1200" dirty="0"/>
          </a:br>
          <a:r>
            <a:rPr lang="nl-NL" sz="3100" kern="1200" dirty="0"/>
            <a:t>componenten kunnen worden hergebruikt</a:t>
          </a:r>
          <a:endParaRPr lang="en-US" sz="3100" kern="1200" dirty="0"/>
        </a:p>
      </dsp:txBody>
      <dsp:txXfrm>
        <a:off x="83216" y="163860"/>
        <a:ext cx="6500401" cy="1538258"/>
      </dsp:txXfrm>
    </dsp:sp>
    <dsp:sp modelId="{412146F3-2DB6-9948-9076-E17D4E162406}">
      <dsp:nvSpPr>
        <dsp:cNvPr id="0" name=""/>
        <dsp:cNvSpPr/>
      </dsp:nvSpPr>
      <dsp:spPr>
        <a:xfrm>
          <a:off x="0" y="1874614"/>
          <a:ext cx="6666833" cy="170469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b="1" kern="1200" dirty="0" err="1"/>
            <a:t>Modifiability</a:t>
          </a:r>
          <a:br>
            <a:rPr lang="nl-NL" sz="3100" kern="1200" dirty="0"/>
          </a:br>
          <a:r>
            <a:rPr lang="nl-NL" sz="3100" kern="1200" dirty="0"/>
            <a:t>gemakkelijker om kleinere wijzigingen door te voeren</a:t>
          </a:r>
          <a:endParaRPr lang="en-US" sz="3100" kern="1200" dirty="0"/>
        </a:p>
      </dsp:txBody>
      <dsp:txXfrm>
        <a:off x="83216" y="1957830"/>
        <a:ext cx="6500401" cy="1538258"/>
      </dsp:txXfrm>
    </dsp:sp>
    <dsp:sp modelId="{1A178150-90FE-1E44-B286-E38F467EF806}">
      <dsp:nvSpPr>
        <dsp:cNvPr id="0" name=""/>
        <dsp:cNvSpPr/>
      </dsp:nvSpPr>
      <dsp:spPr>
        <a:xfrm>
          <a:off x="0" y="3668585"/>
          <a:ext cx="6666833" cy="170469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b="1" kern="1200" dirty="0" err="1"/>
            <a:t>Scalability</a:t>
          </a:r>
          <a:br>
            <a:rPr lang="nl-NL" sz="3100" kern="1200" dirty="0"/>
          </a:br>
          <a:r>
            <a:rPr lang="nl-NL" sz="3100" kern="1200" dirty="0"/>
            <a:t>meerdere instanties van een bepaalde component</a:t>
          </a:r>
          <a:endParaRPr lang="en-US" sz="3100" kern="1200" dirty="0"/>
        </a:p>
      </dsp:txBody>
      <dsp:txXfrm>
        <a:off x="83216" y="3751801"/>
        <a:ext cx="6500401" cy="1538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2A5C1-E8F1-B64B-8EFF-DFD0CB037612}">
      <dsp:nvSpPr>
        <dsp:cNvPr id="0" name=""/>
        <dsp:cNvSpPr/>
      </dsp:nvSpPr>
      <dsp:spPr>
        <a:xfrm>
          <a:off x="0" y="4274295"/>
          <a:ext cx="5811128" cy="1402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Binnen een Module kunnen variabelen en functies zijn ondergebracht in verschillende </a:t>
          </a:r>
          <a:r>
            <a:rPr lang="nl-NL" sz="2000" i="1" kern="1200"/>
            <a:t>Classes</a:t>
          </a:r>
          <a:endParaRPr lang="en-US" sz="2000" kern="1200"/>
        </a:p>
      </dsp:txBody>
      <dsp:txXfrm>
        <a:off x="0" y="4274295"/>
        <a:ext cx="5811128" cy="1402919"/>
      </dsp:txXfrm>
    </dsp:sp>
    <dsp:sp modelId="{3C2CF9E5-3F8B-B744-AD5E-75D0602154FC}">
      <dsp:nvSpPr>
        <dsp:cNvPr id="0" name=""/>
        <dsp:cNvSpPr/>
      </dsp:nvSpPr>
      <dsp:spPr>
        <a:xfrm rot="10800000">
          <a:off x="0" y="2137649"/>
          <a:ext cx="5811128" cy="215768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Een (Micro)Service bestaat uit </a:t>
          </a:r>
          <a:r>
            <a:rPr lang="nl-NL" sz="2000" i="1" kern="1200"/>
            <a:t>Modules</a:t>
          </a:r>
          <a:r>
            <a:rPr lang="nl-NL" sz="2000" kern="1200"/>
            <a:t> die ieder bijdragen aan een gezamenlijke taak bijv. het beschikbaar maken van aankomst- en vertrektijden</a:t>
          </a:r>
          <a:endParaRPr lang="en-US" sz="2000" kern="1200"/>
        </a:p>
      </dsp:txBody>
      <dsp:txXfrm rot="10800000">
        <a:off x="0" y="2137649"/>
        <a:ext cx="5811128" cy="1402002"/>
      </dsp:txXfrm>
    </dsp:sp>
    <dsp:sp modelId="{88A0F43D-1B0B-2049-9FCC-5EAE4E12B0A3}">
      <dsp:nvSpPr>
        <dsp:cNvPr id="0" name=""/>
        <dsp:cNvSpPr/>
      </dsp:nvSpPr>
      <dsp:spPr>
        <a:xfrm rot="10800000">
          <a:off x="0" y="1003"/>
          <a:ext cx="5811128" cy="2157689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kern="1200"/>
            <a:t>Een applicatie combineert verschillende </a:t>
          </a:r>
          <a:r>
            <a:rPr lang="nl-NL" sz="2000" i="1" kern="1200"/>
            <a:t>Services</a:t>
          </a:r>
          <a:r>
            <a:rPr lang="nl-NL" sz="2000" kern="1200"/>
            <a:t> bijv. OV App</a:t>
          </a:r>
          <a:endParaRPr lang="en-US" sz="2000" kern="1200"/>
        </a:p>
      </dsp:txBody>
      <dsp:txXfrm rot="10800000">
        <a:off x="0" y="1003"/>
        <a:ext cx="5811128" cy="1402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6B5AA-D92D-4E2F-A0AF-6448EB50AB8D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D1DF-8779-47D1-BD02-ECB483D3F9A9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Door code te bundelen is het eenvoudiger om wijzigingen door te voeren</a:t>
          </a:r>
          <a:endParaRPr lang="en-US" sz="1700" kern="1200"/>
        </a:p>
      </dsp:txBody>
      <dsp:txXfrm>
        <a:off x="59990" y="2654049"/>
        <a:ext cx="3226223" cy="720000"/>
      </dsp:txXfrm>
    </dsp:sp>
    <dsp:sp modelId="{E236F468-79BA-486E-B1C6-060D22316F5C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4A4C6-58AD-41EE-A4EB-A39DC06BF6DF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In een class worden gezamenlijke eigenschappen en gedrag van objecten gebundeld</a:t>
          </a:r>
          <a:endParaRPr lang="en-US" sz="1700" kern="1200"/>
        </a:p>
      </dsp:txBody>
      <dsp:txXfrm>
        <a:off x="3850802" y="2654049"/>
        <a:ext cx="3226223" cy="720000"/>
      </dsp:txXfrm>
    </dsp:sp>
    <dsp:sp modelId="{1F8AC55F-B655-49CC-9832-E718231159D6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8586E-373C-4A50-8360-60DE3026777B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Een Object is een instantie van een Class</a:t>
          </a:r>
          <a:endParaRPr lang="en-US" sz="1700" kern="1200"/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1ACF3-2116-1644-A068-5C670E01BE9C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2B38-B8E7-A245-9AB1-DD9FB535B1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8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21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F513B53-9264-1D4D-8AE2-1E527B816A07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0" y="-1"/>
            <a:ext cx="8957883" cy="579961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15">
            <a:extLst>
              <a:ext uri="{FF2B5EF4-FFF2-40B4-BE49-F238E27FC236}">
                <a16:creationId xmlns:a16="http://schemas.microsoft.com/office/drawing/2014/main" id="{F10FAEE8-29E5-474F-8A17-73F4C6209FFB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192000" cy="686376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F5041-8938-C243-AAF0-3D2BE4394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398" y="3429000"/>
            <a:ext cx="6219751" cy="119149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375B8D-73CB-724F-99C8-3E40CCD1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398" y="4752109"/>
            <a:ext cx="5693056" cy="186814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3C9FD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0330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3" y="520623"/>
            <a:ext cx="10184917" cy="78438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522" y="1459523"/>
            <a:ext cx="10184917" cy="4717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7682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Alleen tite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532878"/>
            <a:ext cx="4331677" cy="5964637"/>
          </a:xfrm>
          <a:solidFill>
            <a:schemeClr val="bg1">
              <a:alpha val="72000"/>
            </a:schemeClr>
          </a:solidFill>
        </p:spPr>
        <p:txBody>
          <a:bodyPr lIns="216000" tIns="288000" anchor="t" anchorCtr="0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6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3012310"/>
            <a:ext cx="5524163" cy="3537960"/>
          </a:xfrm>
          <a:solidFill>
            <a:schemeClr val="bg1">
              <a:alpha val="72000"/>
            </a:schemeClr>
          </a:solidFill>
        </p:spPr>
        <p:txBody>
          <a:bodyPr lIns="216000" tIns="288000" anchor="t" anchorCtr="0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8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82054"/>
            <a:ext cx="12192000" cy="975946"/>
          </a:xfrm>
          <a:solidFill>
            <a:srgbClr val="554570">
              <a:alpha val="89000"/>
            </a:srgbClr>
          </a:solidFill>
        </p:spPr>
        <p:txBody>
          <a:bodyPr lIns="39600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86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Alleen titel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63EFC-ECE7-FC41-B635-9E06EDB3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71501"/>
            <a:ext cx="4378570" cy="5890846"/>
          </a:xfrm>
          <a:solidFill>
            <a:srgbClr val="554570">
              <a:alpha val="89000"/>
            </a:srgbClr>
          </a:solidFill>
        </p:spPr>
        <p:txBody>
          <a:bodyPr lIns="396000" tIns="288000" anchor="t" anchorCtr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6416B13-0E7F-2A43-9F45-D7092629B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4690"/>
          <a:stretch/>
        </p:blipFill>
        <p:spPr>
          <a:xfrm>
            <a:off x="6667837" y="0"/>
            <a:ext cx="552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7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63A4E03-FB6F-C54F-ADB6-525473B71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10">
            <a:extLst>
              <a:ext uri="{FF2B5EF4-FFF2-40B4-BE49-F238E27FC236}">
                <a16:creationId xmlns:a16="http://schemas.microsoft.com/office/drawing/2014/main" id="{CB99EB61-8282-DA43-925D-36079241E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74" y="1776046"/>
            <a:ext cx="2936875" cy="2803270"/>
          </a:xfrm>
        </p:spPr>
        <p:txBody>
          <a:bodyPr/>
          <a:lstStyle>
            <a:lvl1pPr marL="0" indent="0">
              <a:buNone/>
              <a:defRPr lang="nl-NL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04A3F85-A516-C04F-ADC6-DAD5C9133F08}"/>
              </a:ext>
            </a:extLst>
          </p:cNvPr>
          <p:cNvSpPr txBox="1"/>
          <p:nvPr userDrawn="1"/>
        </p:nvSpPr>
        <p:spPr>
          <a:xfrm>
            <a:off x="915174" y="835269"/>
            <a:ext cx="293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>
                <a:solidFill>
                  <a:srgbClr val="4B3D64"/>
                </a:solidFill>
                <a:effectLst/>
                <a:latin typeface="Open Sans Light" panose="020B0306030504020204" pitchFamily="34" charset="0"/>
              </a:rPr>
              <a:t>www.it-omscholing.nl</a:t>
            </a:r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306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F28EF-7789-D147-8897-18635C0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30008"/>
            <a:ext cx="6612823" cy="143806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847BD3-DCCA-1941-A630-CB8BB875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98823"/>
            <a:ext cx="6612823" cy="662268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748F49-D8DD-884A-851A-0B645BB61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7737" y="5289520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6C4E240-6B7F-2241-A536-65FA7B5C2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7738" y="5583687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rgbClr val="554570"/>
                </a:solidFill>
              </a:defRPr>
            </a:lvl1pPr>
          </a:lstStyle>
          <a:p>
            <a:pPr lvl="0"/>
            <a:r>
              <a:rPr lang="nl-NL" err="1"/>
              <a:t>AcHTERNAAM</a:t>
            </a:r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2DB7C87-F65D-E746-9824-9B95C5637C0E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831850" y="4999676"/>
            <a:ext cx="1166673" cy="1168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nl-NL"/>
              <a:t>Plaats hier een foto</a:t>
            </a:r>
          </a:p>
        </p:txBody>
      </p:sp>
    </p:spTree>
    <p:extLst>
      <p:ext uri="{BB962C8B-B14F-4D97-AF65-F5344CB8AC3E}">
        <p14:creationId xmlns:p14="http://schemas.microsoft.com/office/powerpoint/2010/main" val="156064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pijl&#10;&#10;Automatisch gegenereerde beschrijving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664"/>
            <a:ext cx="7698639" cy="84102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98638" cy="418271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26104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664"/>
            <a:ext cx="10363200" cy="84102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1371" cy="418271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2754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8215"/>
            <a:ext cx="10591800" cy="53156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199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862" y="668215"/>
            <a:ext cx="6870137" cy="55087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A39EB051-FC38-1C4E-A562-442A3DD398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535" y="1143000"/>
            <a:ext cx="434232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746"/>
            <a:ext cx="5764823" cy="117194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823" cy="40996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BA4C917-70B0-9346-AC2A-BFFE1E1FC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8775" y="519113"/>
            <a:ext cx="4747602" cy="540619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56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5">
            <a:extLst>
              <a:ext uri="{FF2B5EF4-FFF2-40B4-BE49-F238E27FC236}">
                <a16:creationId xmlns:a16="http://schemas.microsoft.com/office/drawing/2014/main" id="{EA003F7C-FC84-F840-9F4D-AE16968C724C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1607617" y="-96253"/>
            <a:ext cx="10733050" cy="69489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657D37E7-CB9A-3543-8A5C-F89C7A513111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244710" cy="685266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052"/>
            <a:ext cx="5384575" cy="5582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0227"/>
            <a:ext cx="5384575" cy="357985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04683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544" y="906308"/>
            <a:ext cx="6379896" cy="78438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43" y="1825625"/>
            <a:ext cx="6379896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8047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B81D74C-8A0D-894E-A6BF-CF1F373E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8BF94E-FF80-B746-B195-3AFAADA42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64725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70" r:id="rId4"/>
    <p:sldLayoutId id="2147483665" r:id="rId5"/>
    <p:sldLayoutId id="2147483672" r:id="rId6"/>
    <p:sldLayoutId id="2147483671" r:id="rId7"/>
    <p:sldLayoutId id="2147483660" r:id="rId8"/>
    <p:sldLayoutId id="2147483661" r:id="rId9"/>
    <p:sldLayoutId id="2147483667" r:id="rId10"/>
    <p:sldLayoutId id="2147483664" r:id="rId11"/>
    <p:sldLayoutId id="2147483669" r:id="rId12"/>
    <p:sldLayoutId id="2147483654" r:id="rId13"/>
    <p:sldLayoutId id="2147483668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all" baseline="0">
          <a:solidFill>
            <a:srgbClr val="604D80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3C9FD9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4C4C4C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 descr="Afbeelding met lucht, buiten, gebouw, rivier&#10;&#10;Automatisch gegenereerde beschrijving">
            <a:extLst>
              <a:ext uri="{FF2B5EF4-FFF2-40B4-BE49-F238E27FC236}">
                <a16:creationId xmlns:a16="http://schemas.microsoft.com/office/drawing/2014/main" id="{BDE1729B-2797-6947-ABE0-64CFBE422B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1433" t="18270" r="587" b="-692"/>
          <a:stretch/>
        </p:blipFill>
        <p:spPr>
          <a:xfrm>
            <a:off x="-1" y="-1"/>
            <a:ext cx="7880079" cy="4135065"/>
          </a:xfr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F0FCC-B6FE-6CF7-A3F6-6B3D598D6B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28007"/>
            <a:ext cx="12192000" cy="686376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AE7370-A288-CC6C-DBB6-03D6C641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6117" y="3459892"/>
            <a:ext cx="6567618" cy="1191490"/>
          </a:xfrm>
        </p:spPr>
        <p:txBody>
          <a:bodyPr/>
          <a:lstStyle/>
          <a:p>
            <a:pPr algn="ctr"/>
            <a:r>
              <a:rPr lang="nl-NL" dirty="0"/>
              <a:t>Klassen en objecten deel 1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EAF36B9-323F-A68E-C801-633A5BD0E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Datum: 28 maart 2023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4620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6020C6-0867-13C3-6841-F62139FA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nl-NL" sz="2600" dirty="0">
                <a:solidFill>
                  <a:srgbClr val="FFFFFF"/>
                </a:solidFill>
              </a:rPr>
              <a:t>onderverdeling in Componenten: </a:t>
            </a:r>
            <a:r>
              <a:rPr lang="nl-NL" sz="2600" dirty="0" err="1">
                <a:solidFill>
                  <a:srgbClr val="FFFFFF"/>
                </a:solidFill>
              </a:rPr>
              <a:t>hierarchie</a:t>
            </a:r>
            <a:endParaRPr lang="nl-NL" sz="2600" dirty="0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6A036F21-726C-7104-E077-58E09C3A9C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828575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874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1C5B29-0EE1-5D0F-DAA2-8A84B892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Wat is </a:t>
            </a:r>
            <a:r>
              <a:rPr lang="en-US" sz="5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een</a:t>
            </a: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7BED-7B7D-9BD3-54A3-D3E5F9311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2400" dirty="0"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i="1" dirty="0" err="1">
                <a:effectLst/>
                <a:latin typeface="+mn-lt"/>
                <a:ea typeface="+mn-ea"/>
                <a:cs typeface="+mn-cs"/>
              </a:rPr>
              <a:t>abstractie</a:t>
            </a:r>
            <a:r>
              <a:rPr lang="en-US" sz="2400" dirty="0"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2400" dirty="0" err="1"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2400" dirty="0"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effectLst/>
                <a:latin typeface="+mn-lt"/>
                <a:ea typeface="+mn-ea"/>
                <a:cs typeface="+mn-cs"/>
              </a:rPr>
              <a:t>entiteit</a:t>
            </a:r>
            <a:r>
              <a:rPr lang="en-US" sz="2400" dirty="0"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effectLst/>
                <a:latin typeface="+mn-lt"/>
                <a:ea typeface="+mn-ea"/>
                <a:cs typeface="+mn-cs"/>
              </a:rPr>
              <a:t>binnen</a:t>
            </a:r>
            <a:r>
              <a:rPr lang="en-US" sz="2400" dirty="0">
                <a:effectLst/>
                <a:latin typeface="+mn-lt"/>
                <a:ea typeface="+mn-ea"/>
                <a:cs typeface="+mn-cs"/>
              </a:rPr>
              <a:t> de context van </a:t>
            </a:r>
            <a:r>
              <a:rPr lang="en-US" sz="2400" dirty="0" err="1"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2400" dirty="0"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dirty="0" err="1">
                <a:effectLst/>
                <a:latin typeface="+mn-lt"/>
                <a:ea typeface="+mn-ea"/>
                <a:cs typeface="+mn-cs"/>
              </a:rPr>
              <a:t>applicatie</a:t>
            </a:r>
            <a:r>
              <a:rPr lang="en-US" sz="2400" dirty="0"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1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3561F-1340-E205-08B0-93CD528A1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2" r="2185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6269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40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42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1C5B29-0EE1-5D0F-DAA2-8A84B892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NL" sz="3200">
                <a:solidFill>
                  <a:srgbClr val="595959"/>
                </a:solidFill>
              </a:rPr>
              <a:t>Wat is een Class?</a:t>
            </a:r>
            <a:endParaRPr lang="en-NL" sz="3200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7BED-7B7D-9BD3-54A3-D3E5F9311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nl-NL" sz="2000">
                <a:solidFill>
                  <a:srgbClr val="595959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Eengroepering van variabelen en functies zodanig dat </a:t>
            </a:r>
          </a:p>
          <a:p>
            <a:r>
              <a:rPr lang="en-US" sz="2000">
                <a:solidFill>
                  <a:srgbClr val="595959"/>
                </a:solidFill>
                <a:latin typeface="+mn-lt"/>
              </a:rPr>
              <a:t>het een herkenbare entiteit in het toepassingsdomein vertegenwoordigd </a:t>
            </a:r>
            <a:br>
              <a:rPr lang="en-US" sz="2000">
                <a:solidFill>
                  <a:srgbClr val="595959"/>
                </a:solidFill>
                <a:latin typeface="+mn-lt"/>
              </a:rPr>
            </a:br>
            <a:r>
              <a:rPr lang="en-US" sz="2000">
                <a:solidFill>
                  <a:srgbClr val="595959"/>
                </a:solidFill>
                <a:latin typeface="+mn-lt"/>
              </a:rPr>
              <a:t>-&gt; Car</a:t>
            </a:r>
          </a:p>
          <a:p>
            <a:r>
              <a:rPr lang="en-US" sz="2000">
                <a:solidFill>
                  <a:srgbClr val="595959"/>
                </a:solidFill>
                <a:latin typeface="+mn-lt"/>
              </a:rPr>
              <a:t>de onderdelen een sterke onderlinge samenhang (High Cohesion) heeft </a:t>
            </a:r>
            <a:br>
              <a:rPr lang="en-US" sz="2000">
                <a:solidFill>
                  <a:srgbClr val="595959"/>
                </a:solidFill>
                <a:latin typeface="+mn-lt"/>
              </a:rPr>
            </a:br>
            <a:r>
              <a:rPr lang="en-US" sz="2000">
                <a:solidFill>
                  <a:srgbClr val="595959"/>
                </a:solidFill>
                <a:latin typeface="+mn-lt"/>
              </a:rPr>
              <a:t>-&gt;  speed, accelerate</a:t>
            </a:r>
          </a:p>
          <a:p>
            <a:r>
              <a:rPr lang="en-US" sz="2000">
                <a:solidFill>
                  <a:srgbClr val="595959"/>
                </a:solidFill>
                <a:latin typeface="+mn-lt"/>
              </a:rPr>
              <a:t>er weinig afhankelijkheid is (Low Coupling) van andere Classes </a:t>
            </a:r>
            <a:br>
              <a:rPr lang="en-US" sz="2000">
                <a:solidFill>
                  <a:srgbClr val="595959"/>
                </a:solidFill>
                <a:latin typeface="+mn-lt"/>
              </a:rPr>
            </a:br>
            <a:r>
              <a:rPr lang="en-US" sz="2000">
                <a:solidFill>
                  <a:srgbClr val="595959"/>
                </a:solidFill>
                <a:latin typeface="+mn-lt"/>
              </a:rPr>
              <a:t>-&gt; Petrol Station, Driver</a:t>
            </a:r>
            <a:endParaRPr lang="en-NL" sz="2000">
              <a:solidFill>
                <a:srgbClr val="595959"/>
              </a:solidFill>
              <a:latin typeface="+mn-lt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D06E83-61A2-A189-5026-807EC0E6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598" y="2447337"/>
            <a:ext cx="5914409" cy="377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9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D475-4128-BF68-F35D-66DADC78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NL" sz="5000" dirty="0">
                <a:solidFill>
                  <a:schemeClr val="tx1"/>
                </a:solidFill>
              </a:rPr>
              <a:t>Objecten genereren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7BED-7B7D-9BD3-54A3-D3E5F9311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nl-NL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 een Class worden </a:t>
            </a:r>
            <a:r>
              <a:rPr lang="nl-NL" sz="2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Objects</a:t>
            </a:r>
            <a:r>
              <a:rPr lang="nl-NL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gegenereerd met vooraf gedefinieerde </a:t>
            </a:r>
          </a:p>
          <a:p>
            <a:pPr lvl="1"/>
            <a:r>
              <a:rPr lang="nl-NL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Attributen</a:t>
            </a:r>
            <a:br>
              <a:rPr lang="nl-N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variabelen waarin de data wordt opgeslagen</a:t>
            </a:r>
          </a:p>
          <a:p>
            <a:pPr lvl="1"/>
            <a:r>
              <a:rPr lang="nl-N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Gedrag </a:t>
            </a:r>
            <a:br>
              <a:rPr lang="nl-NL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voorgedefinieerde</a:t>
            </a:r>
            <a:r>
              <a:rPr lang="nl-NL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Commands</a:t>
            </a:r>
            <a:r>
              <a:rPr lang="nl-NL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nl-NL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Queries</a:t>
            </a:r>
            <a:r>
              <a:rPr lang="nl-NL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voor aansturing en gegevensuitwisseling</a:t>
            </a:r>
            <a:endParaRPr lang="nl-NL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nl-NL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L" sz="2200" dirty="0">
              <a:latin typeface="+mn-l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6D3561F-1340-E205-08B0-93CD528A1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4" r="15914" b="1"/>
          <a:stretch/>
        </p:blipFill>
        <p:spPr>
          <a:xfrm>
            <a:off x="6099048" y="707755"/>
            <a:ext cx="5458968" cy="544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1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D475-4128-BF68-F35D-66DADC78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L" sz="5400" dirty="0">
                <a:solidFill>
                  <a:schemeClr val="tx1"/>
                </a:solidFill>
              </a:rPr>
              <a:t>Objecten genereren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7BED-7B7D-9BD3-54A3-D3E5F9311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Een Object wordt geïnstantieerd door het toekennen van waarden (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Elk object heeft zijn eigen </a:t>
            </a:r>
            <a:r>
              <a:rPr lang="nl-NL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</a:t>
            </a:r>
            <a:r>
              <a:rPr lang="nl-NL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is daarmee een unieke </a:t>
            </a:r>
            <a:r>
              <a:rPr lang="nl-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Instance</a:t>
            </a:r>
            <a:r>
              <a:rPr lang="nl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 een Class. </a:t>
            </a:r>
            <a:endParaRPr lang="en-NL" sz="2200" dirty="0">
              <a:latin typeface="+mn-l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6D3561F-1340-E205-08B0-93CD528A1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24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816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25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7F474B9-534D-B60C-BB10-600ACD6DA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1463" b="2789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C8A2567-1C51-D89A-BDA9-FC1A8EC66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Classes: Voorbeeld Tetris</a:t>
            </a:r>
          </a:p>
        </p:txBody>
      </p:sp>
    </p:spTree>
    <p:extLst>
      <p:ext uri="{BB962C8B-B14F-4D97-AF65-F5344CB8AC3E}">
        <p14:creationId xmlns:p14="http://schemas.microsoft.com/office/powerpoint/2010/main" val="2310015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6020C6-0867-13C3-6841-F62139FA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latin typeface="+mj-lt"/>
                <a:ea typeface="+mj-ea"/>
                <a:cs typeface="+mj-cs"/>
              </a:rPr>
              <a:t>Individuele Oefening</a:t>
            </a:r>
            <a:br>
              <a:rPr lang="en-US" sz="3000" kern="1200">
                <a:latin typeface="+mj-lt"/>
                <a:ea typeface="+mj-ea"/>
                <a:cs typeface="+mj-cs"/>
              </a:rPr>
            </a:br>
            <a:r>
              <a:rPr lang="en-US" sz="3000" kern="1200">
                <a:latin typeface="+mj-lt"/>
                <a:ea typeface="+mj-ea"/>
                <a:cs typeface="+mj-cs"/>
              </a:rPr>
              <a:t>Maak het </a:t>
            </a:r>
            <a:r>
              <a:rPr lang="en-US" sz="3000" b="1" kern="1200">
                <a:latin typeface="+mj-lt"/>
                <a:ea typeface="+mj-ea"/>
                <a:cs typeface="+mj-cs"/>
              </a:rPr>
              <a:t>Class Diagram</a:t>
            </a:r>
            <a:r>
              <a:rPr lang="en-US" sz="3000" kern="1200">
                <a:latin typeface="+mj-lt"/>
                <a:ea typeface="+mj-ea"/>
                <a:cs typeface="+mj-cs"/>
              </a:rPr>
              <a:t> van </a:t>
            </a:r>
            <a:r>
              <a:rPr lang="en-US" sz="3000" b="1" kern="1200">
                <a:latin typeface="+mj-lt"/>
                <a:ea typeface="+mj-ea"/>
                <a:cs typeface="+mj-cs"/>
              </a:rPr>
              <a:t>Tetris</a:t>
            </a:r>
          </a:p>
        </p:txBody>
      </p:sp>
      <p:cxnSp>
        <p:nvCxnSpPr>
          <p:cNvPr id="39" name="Straight Connector 3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DBD023-487C-E0FA-1471-5C556D54E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0" b="17535"/>
          <a:stretch/>
        </p:blipFill>
        <p:spPr>
          <a:xfrm>
            <a:off x="320040" y="2613221"/>
            <a:ext cx="11496821" cy="36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61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BA22F7-8D91-97F4-B104-803D35B5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5601338" cy="1689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Demo </a:t>
            </a:r>
            <a:r>
              <a:rPr lang="en-US" sz="4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practicumopdrachten</a:t>
            </a:r>
            <a:endParaRPr lang="en-US" sz="4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AA59EA28-FE74-9B60-BB8C-2FA9C05B9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364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678A06-3FE9-4DAF-A217-C0DFE271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nl-NL" sz="4000">
                <a:solidFill>
                  <a:srgbClr val="FFFFFF"/>
                </a:solidFill>
              </a:rPr>
              <a:t>Wat neem je mee?</a:t>
            </a:r>
          </a:p>
        </p:txBody>
      </p:sp>
      <p:graphicFrame>
        <p:nvGraphicFramePr>
          <p:cNvPr id="49" name="Tijdelijke aanduiding voor inhoud 2">
            <a:extLst>
              <a:ext uri="{FF2B5EF4-FFF2-40B4-BE49-F238E27FC236}">
                <a16:creationId xmlns:a16="http://schemas.microsoft.com/office/drawing/2014/main" id="{3F205A0D-F7DD-A761-3F93-02FE80C9F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81876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333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D6881C7B-9ECA-3530-4815-4C444756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74" y="0"/>
            <a:ext cx="9591611" cy="6858000"/>
          </a:xfrm>
          <a:prstGeom prst="rect">
            <a:avLst/>
          </a:prstGeom>
          <a:ln>
            <a:noFill/>
          </a:ln>
        </p:spPr>
      </p:pic>
      <p:sp>
        <p:nvSpPr>
          <p:cNvPr id="41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B40BA74-F9AA-AD1E-3CA4-A9B9D815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753" y="6011417"/>
            <a:ext cx="2636714" cy="784380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Waar zijn we met Python?</a:t>
            </a:r>
          </a:p>
        </p:txBody>
      </p:sp>
    </p:spTree>
    <p:extLst>
      <p:ext uri="{BB962C8B-B14F-4D97-AF65-F5344CB8AC3E}">
        <p14:creationId xmlns:p14="http://schemas.microsoft.com/office/powerpoint/2010/main" val="371430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AC033-285B-67DA-7B8D-54BE2A32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kun je na deze les</a:t>
            </a:r>
          </a:p>
        </p:txBody>
      </p:sp>
      <p:sp>
        <p:nvSpPr>
          <p:cNvPr id="3" name="Afgeronde rechthoek 3">
            <a:extLst>
              <a:ext uri="{FF2B5EF4-FFF2-40B4-BE49-F238E27FC236}">
                <a16:creationId xmlns:a16="http://schemas.microsoft.com/office/drawing/2014/main" id="{5D5404D2-2467-18CA-C5CE-3C7B4412CD30}"/>
              </a:ext>
            </a:extLst>
          </p:cNvPr>
          <p:cNvSpPr/>
          <p:nvPr/>
        </p:nvSpPr>
        <p:spPr>
          <a:xfrm>
            <a:off x="1201366" y="2041562"/>
            <a:ext cx="8896865" cy="69197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rgbClr val="5C4B7C"/>
                </a:solidFill>
              </a:rPr>
              <a:t>Weten hoe je in objecten kunt genereren met een Python class</a:t>
            </a:r>
          </a:p>
        </p:txBody>
      </p:sp>
      <p:sp>
        <p:nvSpPr>
          <p:cNvPr id="9" name="Afgeronde rechthoek 3">
            <a:extLst>
              <a:ext uri="{FF2B5EF4-FFF2-40B4-BE49-F238E27FC236}">
                <a16:creationId xmlns:a16="http://schemas.microsoft.com/office/drawing/2014/main" id="{840D140E-A4FB-CB90-3BD5-06206388C278}"/>
              </a:ext>
            </a:extLst>
          </p:cNvPr>
          <p:cNvSpPr/>
          <p:nvPr/>
        </p:nvSpPr>
        <p:spPr>
          <a:xfrm>
            <a:off x="1201365" y="1224634"/>
            <a:ext cx="8896865" cy="69197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rgbClr val="5C4B7C"/>
                </a:solidFill>
              </a:rPr>
              <a:t>Eigenschappen en gedrag weergeven in een UML klassendiagram</a:t>
            </a:r>
          </a:p>
        </p:txBody>
      </p:sp>
    </p:spTree>
    <p:extLst>
      <p:ext uri="{BB962C8B-B14F-4D97-AF65-F5344CB8AC3E}">
        <p14:creationId xmlns:p14="http://schemas.microsoft.com/office/powerpoint/2010/main" val="253588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AC033-285B-67DA-7B8D-54BE2A32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kun je na deze les</a:t>
            </a:r>
          </a:p>
        </p:txBody>
      </p:sp>
      <p:sp>
        <p:nvSpPr>
          <p:cNvPr id="3" name="Afgeronde rechthoek 3">
            <a:extLst>
              <a:ext uri="{FF2B5EF4-FFF2-40B4-BE49-F238E27FC236}">
                <a16:creationId xmlns:a16="http://schemas.microsoft.com/office/drawing/2014/main" id="{5D5404D2-2467-18CA-C5CE-3C7B4412CD30}"/>
              </a:ext>
            </a:extLst>
          </p:cNvPr>
          <p:cNvSpPr/>
          <p:nvPr/>
        </p:nvSpPr>
        <p:spPr>
          <a:xfrm>
            <a:off x="1201366" y="2041562"/>
            <a:ext cx="8896865" cy="69197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rgbClr val="5C4B7C"/>
                </a:solidFill>
              </a:rPr>
              <a:t>Weten hoe je in objecten kunt genereren met een Python class</a:t>
            </a:r>
          </a:p>
        </p:txBody>
      </p:sp>
      <p:graphicFrame>
        <p:nvGraphicFramePr>
          <p:cNvPr id="8" name="Tijdelijke aanduiding voor inhoud 2">
            <a:extLst>
              <a:ext uri="{FF2B5EF4-FFF2-40B4-BE49-F238E27FC236}">
                <a16:creationId xmlns:a16="http://schemas.microsoft.com/office/drawing/2014/main" id="{B43A60E2-0FDF-CD77-D590-83F5624AC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287397"/>
              </p:ext>
            </p:extLst>
          </p:nvPr>
        </p:nvGraphicFramePr>
        <p:xfrm>
          <a:off x="1201366" y="273354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Afgeronde rechthoek 3">
            <a:extLst>
              <a:ext uri="{FF2B5EF4-FFF2-40B4-BE49-F238E27FC236}">
                <a16:creationId xmlns:a16="http://schemas.microsoft.com/office/drawing/2014/main" id="{840D140E-A4FB-CB90-3BD5-06206388C278}"/>
              </a:ext>
            </a:extLst>
          </p:cNvPr>
          <p:cNvSpPr/>
          <p:nvPr/>
        </p:nvSpPr>
        <p:spPr>
          <a:xfrm>
            <a:off x="1201365" y="1224634"/>
            <a:ext cx="8896865" cy="69197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rgbClr val="5C4B7C"/>
                </a:solidFill>
              </a:rPr>
              <a:t>Eigenschappen en gedrag weergeven in een UML klassendiagram</a:t>
            </a:r>
          </a:p>
        </p:txBody>
      </p:sp>
    </p:spTree>
    <p:extLst>
      <p:ext uri="{BB962C8B-B14F-4D97-AF65-F5344CB8AC3E}">
        <p14:creationId xmlns:p14="http://schemas.microsoft.com/office/powerpoint/2010/main" val="426743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70842C-67DA-C1D0-0162-8207875D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benodigde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voorkennis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57A20B6-6DA6-ADC2-849F-699435DA3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 dirty="0"/>
              <a:t>Variabelen</a:t>
            </a:r>
          </a:p>
          <a:p>
            <a:endParaRPr lang="nl-NL" sz="2200" dirty="0"/>
          </a:p>
          <a:p>
            <a:r>
              <a:rPr lang="nl-NL" sz="2200" dirty="0"/>
              <a:t>Functies</a:t>
            </a:r>
          </a:p>
          <a:p>
            <a:endParaRPr lang="nl-NL" sz="2200" dirty="0"/>
          </a:p>
          <a:p>
            <a:r>
              <a:rPr lang="nl-NL" sz="2200" dirty="0"/>
              <a:t>Datamodel</a:t>
            </a:r>
          </a:p>
          <a:p>
            <a:endParaRPr lang="nl-NL" sz="2200" dirty="0"/>
          </a:p>
          <a:p>
            <a:r>
              <a:rPr lang="nl-NL" sz="2200" dirty="0"/>
              <a:t>Modules</a:t>
            </a:r>
          </a:p>
        </p:txBody>
      </p:sp>
      <p:pic>
        <p:nvPicPr>
          <p:cNvPr id="45" name="Picture 11" descr="3D-geraamten van dozen">
            <a:extLst>
              <a:ext uri="{FF2B5EF4-FFF2-40B4-BE49-F238E27FC236}">
                <a16:creationId xmlns:a16="http://schemas.microsoft.com/office/drawing/2014/main" id="{942046EB-7864-BD0C-A47E-067B5B15C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0" r="1480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777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oy, cluttered&#10;&#10;Description automatically generated">
            <a:extLst>
              <a:ext uri="{FF2B5EF4-FFF2-40B4-BE49-F238E27FC236}">
                <a16:creationId xmlns:a16="http://schemas.microsoft.com/office/drawing/2014/main" id="{BB3AFFBD-C8FE-0D1C-56B5-A0527B252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551A0-AE5B-D46A-7DED-9E980269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Onderverdeling in componenten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39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6020C6-0867-13C3-6841-F62139FA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nl-NL" sz="2500">
                <a:solidFill>
                  <a:srgbClr val="FFFFFF"/>
                </a:solidFill>
              </a:rPr>
              <a:t>onderverdeling in Componenten: voordelen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0FD2A338-8856-D416-B476-FAE403D98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20914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078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692913-0169-2608-B7F2-F88EB04F4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nl-NL" sz="15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Decomposition</a:t>
            </a:r>
            <a:br>
              <a:rPr lang="nl-N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 verdelen van </a:t>
            </a:r>
            <a:r>
              <a:rPr lang="nl-N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taken over verschillende software componenten</a:t>
            </a:r>
          </a:p>
          <a:p>
            <a:endParaRPr lang="nl-NL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nl-NL" sz="1500" b="1" dirty="0">
                <a:latin typeface="Calibri" panose="020F0502020204030204" pitchFamily="34" charset="0"/>
                <a:cs typeface="Times New Roman" panose="02020603050405020304" pitchFamily="18" charset="0"/>
              </a:rPr>
              <a:t>Single </a:t>
            </a:r>
            <a:r>
              <a:rPr lang="nl-NL" sz="15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Responsibility</a:t>
            </a:r>
            <a:br>
              <a:rPr lang="nl-NL" sz="15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00" dirty="0">
                <a:latin typeface="Calibri" panose="020F0502020204030204" pitchFamily="34" charset="0"/>
                <a:cs typeface="Times New Roman" panose="02020603050405020304" pitchFamily="18" charset="0"/>
              </a:rPr>
              <a:t>elke component heeft een </a:t>
            </a:r>
            <a:r>
              <a:rPr lang="nl-N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duidelijk afgebakende verantwoordelijkheid</a:t>
            </a:r>
          </a:p>
          <a:p>
            <a:endParaRPr lang="nl-NL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nl-NL" sz="1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</a:t>
            </a:r>
            <a:r>
              <a:rPr lang="nl-NL" sz="15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br>
              <a:rPr lang="nl-N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testen om de voor een component specifieke functionaliteit (afzonderlijk) te valideren</a:t>
            </a:r>
          </a:p>
          <a:p>
            <a:endParaRPr lang="nl-NL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NL" sz="15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51772D-2AE0-F3AD-B230-C55D3109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85811"/>
            <a:ext cx="6903720" cy="348637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ECE1485E-23C7-5DE9-D44B-06A43F43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3" y="520623"/>
            <a:ext cx="10184917" cy="784380"/>
          </a:xfrm>
        </p:spPr>
        <p:txBody>
          <a:bodyPr/>
          <a:lstStyle/>
          <a:p>
            <a:r>
              <a:rPr lang="nl-NL" dirty="0" err="1">
                <a:solidFill>
                  <a:schemeClr val="tx1"/>
                </a:solidFill>
              </a:rPr>
              <a:t>Decomposition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968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692913-0169-2608-B7F2-F88EB04F4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nl-NL" sz="15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Encapsulation</a:t>
            </a:r>
            <a:br>
              <a:rPr lang="nl-N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variabelen en functies zijn samengepakt tot een component</a:t>
            </a:r>
          </a:p>
          <a:p>
            <a:endParaRPr lang="nl-NL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nl-NL" sz="1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</a:t>
            </a:r>
            <a:r>
              <a:rPr lang="nl-NL" sz="15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Hiding</a:t>
            </a:r>
            <a:br>
              <a:rPr lang="nl-N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interne werking van een component blijft voor andere componenten verborgen</a:t>
            </a:r>
          </a:p>
          <a:p>
            <a:endParaRPr lang="nl-NL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nl-NL" sz="1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Interf</a:t>
            </a:r>
            <a:r>
              <a:rPr lang="nl-NL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</a:t>
            </a:r>
            <a:br>
              <a:rPr lang="nl-N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nl-NL" sz="1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voorgedefinieerde</a:t>
            </a:r>
            <a:r>
              <a:rPr lang="nl-N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15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Commands</a:t>
            </a:r>
            <a:r>
              <a:rPr lang="nl-NL" sz="15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nl-NL" sz="15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Queries</a:t>
            </a:r>
            <a:r>
              <a:rPr lang="nl-N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voor aansturing en gegevensuitwisseling</a:t>
            </a:r>
            <a:endParaRPr lang="nl-NL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NL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1772D-2AE0-F3AD-B230-C55D3109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54296" y="1573625"/>
            <a:ext cx="6903720" cy="37107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88C27-3642-8E8F-644C-256A88613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523" y="520623"/>
            <a:ext cx="10184917" cy="784380"/>
          </a:xfrm>
        </p:spPr>
        <p:txBody>
          <a:bodyPr/>
          <a:lstStyle/>
          <a:p>
            <a:r>
              <a:rPr lang="nl-NL" dirty="0" err="1">
                <a:solidFill>
                  <a:schemeClr val="tx1"/>
                </a:solidFill>
              </a:rPr>
              <a:t>Encapsulation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10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16a50-4395-487d-ae85-89d5607ff42b">
      <Terms xmlns="http://schemas.microsoft.com/office/infopath/2007/PartnerControls"/>
    </lcf76f155ced4ddcb4097134ff3c332f>
    <TaxCatchAll xmlns="1f7ab50f-86ca-4990-8cf2-d29dc34c52f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A0B4C524F55429CE2FD5B93B01F74" ma:contentTypeVersion="10" ma:contentTypeDescription="Create a new document." ma:contentTypeScope="" ma:versionID="f9aafbd4da08368b74f79f2a9f56fa2a">
  <xsd:schema xmlns:xsd="http://www.w3.org/2001/XMLSchema" xmlns:xs="http://www.w3.org/2001/XMLSchema" xmlns:p="http://schemas.microsoft.com/office/2006/metadata/properties" xmlns:ns2="ea016a50-4395-487d-ae85-89d5607ff42b" xmlns:ns3="1f7ab50f-86ca-4990-8cf2-d29dc34c52f9" targetNamespace="http://schemas.microsoft.com/office/2006/metadata/properties" ma:root="true" ma:fieldsID="401168ac5d126397fa03afd3a484a72a" ns2:_="" ns3:_="">
    <xsd:import namespace="ea016a50-4395-487d-ae85-89d5607ff42b"/>
    <xsd:import namespace="1f7ab50f-86ca-4990-8cf2-d29dc34c52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16a50-4395-487d-ae85-89d5607ff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ab50f-86ca-4990-8cf2-d29dc34c52f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c553c83-21a0-4f36-b48d-eeb13dd4fc9a}" ma:internalName="TaxCatchAll" ma:showField="CatchAllData" ma:web="1f7ab50f-86ca-4990-8cf2-d29dc34c52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9C74EA-5F24-45CA-9677-30E5A1DC1D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9BB86F-FED8-4A79-AB77-818091FB83F7}">
  <ds:schemaRefs>
    <ds:schemaRef ds:uri="7178f4c6-a649-4e0b-8d68-f3fdb5f020d5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F541BD1-3F29-457B-BA0F-9707C8AB2AA3}"/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426</Words>
  <Application>Microsoft Macintosh PowerPoint</Application>
  <PresentationFormat>Widescreen</PresentationFormat>
  <Paragraphs>68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Open Sans Light</vt:lpstr>
      <vt:lpstr>Kantoorthema</vt:lpstr>
      <vt:lpstr>Klassen en objecten deel 1</vt:lpstr>
      <vt:lpstr>Waar zijn we met Python?</vt:lpstr>
      <vt:lpstr>Wat kun je na deze les</vt:lpstr>
      <vt:lpstr>Wat kun je na deze les</vt:lpstr>
      <vt:lpstr>benodigde voorkennis</vt:lpstr>
      <vt:lpstr>Onderverdeling in componenten</vt:lpstr>
      <vt:lpstr>onderverdeling in Componenten: voordelen</vt:lpstr>
      <vt:lpstr>Decomposition</vt:lpstr>
      <vt:lpstr>Encapsulation</vt:lpstr>
      <vt:lpstr>onderverdeling in Componenten: hierarchie</vt:lpstr>
      <vt:lpstr>Wat is een Class?</vt:lpstr>
      <vt:lpstr>Wat is een Class?</vt:lpstr>
      <vt:lpstr>Objecten genereren</vt:lpstr>
      <vt:lpstr>Objecten genereren</vt:lpstr>
      <vt:lpstr>Classes: Voorbeeld Tetris</vt:lpstr>
      <vt:lpstr>Individuele Oefening Maak het Class Diagram van Tetris</vt:lpstr>
      <vt:lpstr>Demo practicumopdrachten</vt:lpstr>
      <vt:lpstr>Wat neem je mee?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Voorlichtingsbijeenkomst </dc:title>
  <dc:creator>Maas, G.A. (Gwendolyn)</dc:creator>
  <cp:lastModifiedBy>Boogaard, J.A. (Jeroen)</cp:lastModifiedBy>
  <cp:revision>4</cp:revision>
  <dcterms:created xsi:type="dcterms:W3CDTF">2022-02-11T12:33:36Z</dcterms:created>
  <dcterms:modified xsi:type="dcterms:W3CDTF">2023-03-28T10:39:30Z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0x010100F3575B0963D7584982D2E91DFDA9D355</vt:lpwstr>
  </property>
  <property fmtid="{D5CDD505-2E9C-101B-9397-08002B2CF9AE}" pid="3" name="MediaServiceImageTags">
    <vt:lpwstr/>
  </property>
</Properties>
</file>